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59" r:id="rId3"/>
    <p:sldId id="262" r:id="rId4"/>
    <p:sldId id="261" r:id="rId5"/>
    <p:sldId id="260" r:id="rId6"/>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90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C14E0E-BEFC-4A04-B2AB-1D116180E3F3}" type="doc">
      <dgm:prSet loTypeId="urn:microsoft.com/office/officeart/2005/8/layout/chevron1" loCatId="process" qsTypeId="urn:microsoft.com/office/officeart/2005/8/quickstyle/simple1" qsCatId="simple" csTypeId="urn:microsoft.com/office/officeart/2005/8/colors/accent1_4" csCatId="accent1" phldr="1"/>
      <dgm:spPr/>
    </dgm:pt>
    <dgm:pt modelId="{866A21EB-257D-47B8-A412-EDB10BCF2233}">
      <dgm:prSet phldrT="[テキスト]" custT="1"/>
      <dgm:spPr/>
      <dgm:t>
        <a:bodyPr/>
        <a:lstStyle/>
        <a:p>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rPr>
            <a:t>お問い合わせ</a:t>
          </a:r>
        </a:p>
      </dgm:t>
    </dgm:pt>
    <dgm:pt modelId="{4E5F24FE-85D8-4B95-B6D6-927DA8C5FC96}" type="parTrans" cxnId="{D65C2640-56BF-4F71-875C-3C4124D3860B}">
      <dgm:prSet/>
      <dgm:spPr/>
      <dgm:t>
        <a:bodyPr/>
        <a:lstStyle/>
        <a:p>
          <a:endParaRPr kumimoji="1" lang="ja-JP" altLang="en-US" sz="1100">
            <a:solidFill>
              <a:schemeClr val="bg1"/>
            </a:solidFill>
            <a:latin typeface="UD デジタル 教科書体 NK-R" panose="02020400000000000000" pitchFamily="18" charset="-128"/>
            <a:ea typeface="UD デジタル 教科書体 NK-R" panose="02020400000000000000" pitchFamily="18" charset="-128"/>
          </a:endParaRPr>
        </a:p>
      </dgm:t>
    </dgm:pt>
    <dgm:pt modelId="{D8E4597A-B1DD-4580-84D0-F9F27EF21590}" type="sibTrans" cxnId="{D65C2640-56BF-4F71-875C-3C4124D3860B}">
      <dgm:prSet/>
      <dgm:spPr/>
      <dgm:t>
        <a:bodyPr/>
        <a:lstStyle/>
        <a:p>
          <a:endParaRPr kumimoji="1" lang="ja-JP" altLang="en-US" sz="1100">
            <a:solidFill>
              <a:schemeClr val="bg1"/>
            </a:solidFill>
            <a:latin typeface="UD デジタル 教科書体 NK-R" panose="02020400000000000000" pitchFamily="18" charset="-128"/>
            <a:ea typeface="UD デジタル 教科書体 NK-R" panose="02020400000000000000" pitchFamily="18" charset="-128"/>
          </a:endParaRPr>
        </a:p>
      </dgm:t>
    </dgm:pt>
    <dgm:pt modelId="{FDE7AA20-0A74-4477-834A-161DB357A053}">
      <dgm:prSet phldrT="[テキスト]" custT="1"/>
      <dgm:spPr/>
      <dgm:t>
        <a:bodyPr/>
        <a:lstStyle/>
        <a:p>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rPr>
            <a:t>申請</a:t>
          </a:r>
        </a:p>
      </dgm:t>
    </dgm:pt>
    <dgm:pt modelId="{846CCCCA-2766-4FCA-96AE-0A7B86002968}" type="parTrans" cxnId="{32CB6948-94A6-45A0-9BBA-BF11C57B5A9A}">
      <dgm:prSet/>
      <dgm:spPr/>
      <dgm:t>
        <a:bodyPr/>
        <a:lstStyle/>
        <a:p>
          <a:endParaRPr kumimoji="1" lang="ja-JP" altLang="en-US" sz="1100">
            <a:solidFill>
              <a:schemeClr val="bg1"/>
            </a:solidFill>
            <a:latin typeface="UD デジタル 教科書体 NK-R" panose="02020400000000000000" pitchFamily="18" charset="-128"/>
            <a:ea typeface="UD デジタル 教科書体 NK-R" panose="02020400000000000000" pitchFamily="18" charset="-128"/>
          </a:endParaRPr>
        </a:p>
      </dgm:t>
    </dgm:pt>
    <dgm:pt modelId="{B7E2306C-F397-4B57-B3D1-F0CBD503FF85}" type="sibTrans" cxnId="{32CB6948-94A6-45A0-9BBA-BF11C57B5A9A}">
      <dgm:prSet/>
      <dgm:spPr/>
      <dgm:t>
        <a:bodyPr/>
        <a:lstStyle/>
        <a:p>
          <a:endParaRPr kumimoji="1" lang="ja-JP" altLang="en-US" sz="1100">
            <a:solidFill>
              <a:schemeClr val="bg1"/>
            </a:solidFill>
            <a:latin typeface="UD デジタル 教科書体 NK-R" panose="02020400000000000000" pitchFamily="18" charset="-128"/>
            <a:ea typeface="UD デジタル 教科書体 NK-R" panose="02020400000000000000" pitchFamily="18" charset="-128"/>
          </a:endParaRPr>
        </a:p>
      </dgm:t>
    </dgm:pt>
    <dgm:pt modelId="{7CFEDE32-D71D-42A4-ADE1-09C7DA6B466E}">
      <dgm:prSet phldrT="[テキスト]" custT="1"/>
      <dgm:spPr/>
      <dgm:t>
        <a:bodyPr/>
        <a:lstStyle/>
        <a:p>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rPr>
            <a:t>承認通知</a:t>
          </a:r>
        </a:p>
      </dgm:t>
    </dgm:pt>
    <dgm:pt modelId="{28E9742E-F824-4B8E-94D5-0F9AF40A551A}" type="parTrans" cxnId="{C15A1CC4-E09A-44DB-A9C0-295C37924ABB}">
      <dgm:prSet/>
      <dgm:spPr/>
      <dgm:t>
        <a:bodyPr/>
        <a:lstStyle/>
        <a:p>
          <a:endParaRPr kumimoji="1" lang="ja-JP" altLang="en-US" sz="1100">
            <a:solidFill>
              <a:schemeClr val="bg1"/>
            </a:solidFill>
            <a:latin typeface="UD デジタル 教科書体 NK-R" panose="02020400000000000000" pitchFamily="18" charset="-128"/>
            <a:ea typeface="UD デジタル 教科書体 NK-R" panose="02020400000000000000" pitchFamily="18" charset="-128"/>
          </a:endParaRPr>
        </a:p>
      </dgm:t>
    </dgm:pt>
    <dgm:pt modelId="{A2CDCC46-4669-4FBE-A01B-F20A552D438C}" type="sibTrans" cxnId="{C15A1CC4-E09A-44DB-A9C0-295C37924ABB}">
      <dgm:prSet/>
      <dgm:spPr/>
      <dgm:t>
        <a:bodyPr/>
        <a:lstStyle/>
        <a:p>
          <a:endParaRPr kumimoji="1" lang="ja-JP" altLang="en-US" sz="1100">
            <a:solidFill>
              <a:schemeClr val="bg1"/>
            </a:solidFill>
            <a:latin typeface="UD デジタル 教科書体 NK-R" panose="02020400000000000000" pitchFamily="18" charset="-128"/>
            <a:ea typeface="UD デジタル 教科書体 NK-R" panose="02020400000000000000" pitchFamily="18" charset="-128"/>
          </a:endParaRPr>
        </a:p>
      </dgm:t>
    </dgm:pt>
    <dgm:pt modelId="{E4D2046E-41D3-4B91-A478-355040C2319F}">
      <dgm:prSet phldrT="[テキスト]" custT="1"/>
      <dgm:spPr/>
      <dgm:t>
        <a:bodyPr/>
        <a:lstStyle/>
        <a:p>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rPr>
            <a:t>請求書発行</a:t>
          </a:r>
          <a:r>
            <a:rPr kumimoji="1" lang="en-US" altLang="ja-JP" sz="1100"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rPr>
            <a:t>３</a:t>
          </a:r>
        </a:p>
      </dgm:t>
    </dgm:pt>
    <dgm:pt modelId="{1A24B433-B287-4623-B3C6-72FA8E4BCC0C}" type="parTrans" cxnId="{EA6EAB8E-558E-4081-A937-AC0BA81BA3A6}">
      <dgm:prSet/>
      <dgm:spPr/>
      <dgm:t>
        <a:bodyPr/>
        <a:lstStyle/>
        <a:p>
          <a:endParaRPr kumimoji="1" lang="ja-JP" altLang="en-US" sz="1100">
            <a:solidFill>
              <a:schemeClr val="bg1"/>
            </a:solidFill>
            <a:latin typeface="UD デジタル 教科書体 NK-R" panose="02020400000000000000" pitchFamily="18" charset="-128"/>
            <a:ea typeface="UD デジタル 教科書体 NK-R" panose="02020400000000000000" pitchFamily="18" charset="-128"/>
          </a:endParaRPr>
        </a:p>
      </dgm:t>
    </dgm:pt>
    <dgm:pt modelId="{FDF894A1-2E06-46BC-A2E9-6881AE573CF7}" type="sibTrans" cxnId="{EA6EAB8E-558E-4081-A937-AC0BA81BA3A6}">
      <dgm:prSet/>
      <dgm:spPr/>
      <dgm:t>
        <a:bodyPr/>
        <a:lstStyle/>
        <a:p>
          <a:endParaRPr kumimoji="1" lang="ja-JP" altLang="en-US" sz="1100">
            <a:solidFill>
              <a:schemeClr val="bg1"/>
            </a:solidFill>
            <a:latin typeface="UD デジタル 教科書体 NK-R" panose="02020400000000000000" pitchFamily="18" charset="-128"/>
            <a:ea typeface="UD デジタル 教科書体 NK-R" panose="02020400000000000000" pitchFamily="18" charset="-128"/>
          </a:endParaRPr>
        </a:p>
      </dgm:t>
    </dgm:pt>
    <dgm:pt modelId="{5AFDA975-D70E-4E3F-9B25-F476A7A13D69}">
      <dgm:prSet phldrT="[テキスト]" custT="1"/>
      <dgm:spPr/>
      <dgm:t>
        <a:bodyPr/>
        <a:lstStyle/>
        <a:p>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rPr>
            <a:t>協賛事業</a:t>
          </a:r>
        </a:p>
      </dgm:t>
    </dgm:pt>
    <dgm:pt modelId="{AA90F1DE-26D4-45AE-A7A7-481BFEC5E818}" type="parTrans" cxnId="{5BB40BED-2D5B-4308-A224-4F9236036880}">
      <dgm:prSet/>
      <dgm:spPr/>
      <dgm:t>
        <a:bodyPr/>
        <a:lstStyle/>
        <a:p>
          <a:endParaRPr kumimoji="1" lang="ja-JP" altLang="en-US" sz="1100">
            <a:solidFill>
              <a:schemeClr val="bg1"/>
            </a:solidFill>
            <a:latin typeface="UD デジタル 教科書体 NK-R" panose="02020400000000000000" pitchFamily="18" charset="-128"/>
            <a:ea typeface="UD デジタル 教科書体 NK-R" panose="02020400000000000000" pitchFamily="18" charset="-128"/>
          </a:endParaRPr>
        </a:p>
      </dgm:t>
    </dgm:pt>
    <dgm:pt modelId="{B7170720-B02A-4F9A-BED5-B545E4858384}" type="sibTrans" cxnId="{5BB40BED-2D5B-4308-A224-4F9236036880}">
      <dgm:prSet/>
      <dgm:spPr/>
      <dgm:t>
        <a:bodyPr/>
        <a:lstStyle/>
        <a:p>
          <a:endParaRPr kumimoji="1" lang="ja-JP" altLang="en-US" sz="1100">
            <a:solidFill>
              <a:schemeClr val="bg1"/>
            </a:solidFill>
            <a:latin typeface="UD デジタル 教科書体 NK-R" panose="02020400000000000000" pitchFamily="18" charset="-128"/>
            <a:ea typeface="UD デジタル 教科書体 NK-R" panose="02020400000000000000" pitchFamily="18" charset="-128"/>
          </a:endParaRPr>
        </a:p>
      </dgm:t>
    </dgm:pt>
    <dgm:pt modelId="{21AB79B1-301F-4338-BCCD-37A375333774}">
      <dgm:prSet phldrT="[テキスト]" custT="1"/>
      <dgm:spPr/>
      <dgm:t>
        <a:bodyPr/>
        <a:lstStyle/>
        <a:p>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rPr>
            <a:t>協賛特典付与</a:t>
          </a:r>
        </a:p>
      </dgm:t>
    </dgm:pt>
    <dgm:pt modelId="{F2816BA6-3271-4883-BDD8-7D972B4928BC}" type="parTrans" cxnId="{90034EC3-17FC-4F9A-9DA6-DEB5207EA731}">
      <dgm:prSet/>
      <dgm:spPr/>
      <dgm:t>
        <a:bodyPr/>
        <a:lstStyle/>
        <a:p>
          <a:endParaRPr kumimoji="1" lang="ja-JP" altLang="en-US" sz="1100">
            <a:solidFill>
              <a:schemeClr val="bg1"/>
            </a:solidFill>
            <a:latin typeface="UD デジタル 教科書体 NK-R" panose="02020400000000000000" pitchFamily="18" charset="-128"/>
            <a:ea typeface="UD デジタル 教科書体 NK-R" panose="02020400000000000000" pitchFamily="18" charset="-128"/>
          </a:endParaRPr>
        </a:p>
      </dgm:t>
    </dgm:pt>
    <dgm:pt modelId="{6AA477AF-A402-4233-8560-3B2AE84F947A}" type="sibTrans" cxnId="{90034EC3-17FC-4F9A-9DA6-DEB5207EA731}">
      <dgm:prSet/>
      <dgm:spPr/>
      <dgm:t>
        <a:bodyPr/>
        <a:lstStyle/>
        <a:p>
          <a:endParaRPr kumimoji="1" lang="ja-JP" altLang="en-US" sz="1100">
            <a:solidFill>
              <a:schemeClr val="bg1"/>
            </a:solidFill>
            <a:latin typeface="UD デジタル 教科書体 NK-R" panose="02020400000000000000" pitchFamily="18" charset="-128"/>
            <a:ea typeface="UD デジタル 教科書体 NK-R" panose="02020400000000000000" pitchFamily="18" charset="-128"/>
          </a:endParaRPr>
        </a:p>
      </dgm:t>
    </dgm:pt>
    <dgm:pt modelId="{A3FF8008-C874-4078-A60C-E8440CBC0D5B}" type="pres">
      <dgm:prSet presAssocID="{6AC14E0E-BEFC-4A04-B2AB-1D116180E3F3}" presName="Name0" presStyleCnt="0">
        <dgm:presLayoutVars>
          <dgm:dir/>
          <dgm:animLvl val="lvl"/>
          <dgm:resizeHandles val="exact"/>
        </dgm:presLayoutVars>
      </dgm:prSet>
      <dgm:spPr/>
    </dgm:pt>
    <dgm:pt modelId="{5029BBC4-C7FA-4D65-A5B4-19E72C74A681}" type="pres">
      <dgm:prSet presAssocID="{866A21EB-257D-47B8-A412-EDB10BCF2233}" presName="parTxOnly" presStyleLbl="node1" presStyleIdx="0" presStyleCnt="6">
        <dgm:presLayoutVars>
          <dgm:chMax val="0"/>
          <dgm:chPref val="0"/>
          <dgm:bulletEnabled val="1"/>
        </dgm:presLayoutVars>
      </dgm:prSet>
      <dgm:spPr/>
    </dgm:pt>
    <dgm:pt modelId="{0C7B1E07-DF90-4643-A617-860B44E2B8C7}" type="pres">
      <dgm:prSet presAssocID="{D8E4597A-B1DD-4580-84D0-F9F27EF21590}" presName="parTxOnlySpace" presStyleCnt="0"/>
      <dgm:spPr/>
    </dgm:pt>
    <dgm:pt modelId="{AF482043-3FD2-462C-AB55-575007CD0733}" type="pres">
      <dgm:prSet presAssocID="{FDE7AA20-0A74-4477-834A-161DB357A053}" presName="parTxOnly" presStyleLbl="node1" presStyleIdx="1" presStyleCnt="6">
        <dgm:presLayoutVars>
          <dgm:chMax val="0"/>
          <dgm:chPref val="0"/>
          <dgm:bulletEnabled val="1"/>
        </dgm:presLayoutVars>
      </dgm:prSet>
      <dgm:spPr/>
    </dgm:pt>
    <dgm:pt modelId="{5BF27CE1-CE87-451E-9F05-38B322AA8659}" type="pres">
      <dgm:prSet presAssocID="{B7E2306C-F397-4B57-B3D1-F0CBD503FF85}" presName="parTxOnlySpace" presStyleCnt="0"/>
      <dgm:spPr/>
    </dgm:pt>
    <dgm:pt modelId="{A02EF8C5-8C24-4F50-93E5-686946FE4A09}" type="pres">
      <dgm:prSet presAssocID="{7CFEDE32-D71D-42A4-ADE1-09C7DA6B466E}" presName="parTxOnly" presStyleLbl="node1" presStyleIdx="2" presStyleCnt="6">
        <dgm:presLayoutVars>
          <dgm:chMax val="0"/>
          <dgm:chPref val="0"/>
          <dgm:bulletEnabled val="1"/>
        </dgm:presLayoutVars>
      </dgm:prSet>
      <dgm:spPr/>
    </dgm:pt>
    <dgm:pt modelId="{60243E64-470E-412D-8F0A-320517A33A92}" type="pres">
      <dgm:prSet presAssocID="{A2CDCC46-4669-4FBE-A01B-F20A552D438C}" presName="parTxOnlySpace" presStyleCnt="0"/>
      <dgm:spPr/>
    </dgm:pt>
    <dgm:pt modelId="{64CEAD09-C97D-4656-B81D-D955B436913B}" type="pres">
      <dgm:prSet presAssocID="{E4D2046E-41D3-4B91-A478-355040C2319F}" presName="parTxOnly" presStyleLbl="node1" presStyleIdx="3" presStyleCnt="6">
        <dgm:presLayoutVars>
          <dgm:chMax val="0"/>
          <dgm:chPref val="0"/>
          <dgm:bulletEnabled val="1"/>
        </dgm:presLayoutVars>
      </dgm:prSet>
      <dgm:spPr/>
    </dgm:pt>
    <dgm:pt modelId="{FE42D3B5-B5E2-4388-8B30-D56043BAE900}" type="pres">
      <dgm:prSet presAssocID="{FDF894A1-2E06-46BC-A2E9-6881AE573CF7}" presName="parTxOnlySpace" presStyleCnt="0"/>
      <dgm:spPr/>
    </dgm:pt>
    <dgm:pt modelId="{F8EFC96E-A3E5-4FA7-B0A9-E69E3276A3BA}" type="pres">
      <dgm:prSet presAssocID="{5AFDA975-D70E-4E3F-9B25-F476A7A13D69}" presName="parTxOnly" presStyleLbl="node1" presStyleIdx="4" presStyleCnt="6">
        <dgm:presLayoutVars>
          <dgm:chMax val="0"/>
          <dgm:chPref val="0"/>
          <dgm:bulletEnabled val="1"/>
        </dgm:presLayoutVars>
      </dgm:prSet>
      <dgm:spPr/>
    </dgm:pt>
    <dgm:pt modelId="{2C1ADC40-D830-480C-A644-F8E7B95F1BF4}" type="pres">
      <dgm:prSet presAssocID="{B7170720-B02A-4F9A-BED5-B545E4858384}" presName="parTxOnlySpace" presStyleCnt="0"/>
      <dgm:spPr/>
    </dgm:pt>
    <dgm:pt modelId="{9EAE403C-267E-4B8D-8C32-DB8F7271A7A9}" type="pres">
      <dgm:prSet presAssocID="{21AB79B1-301F-4338-BCCD-37A375333774}" presName="parTxOnly" presStyleLbl="node1" presStyleIdx="5" presStyleCnt="6">
        <dgm:presLayoutVars>
          <dgm:chMax val="0"/>
          <dgm:chPref val="0"/>
          <dgm:bulletEnabled val="1"/>
        </dgm:presLayoutVars>
      </dgm:prSet>
      <dgm:spPr/>
    </dgm:pt>
  </dgm:ptLst>
  <dgm:cxnLst>
    <dgm:cxn modelId="{51EB2F3E-2253-460A-AE7F-4A36BB486B8D}" type="presOf" srcId="{FDE7AA20-0A74-4477-834A-161DB357A053}" destId="{AF482043-3FD2-462C-AB55-575007CD0733}" srcOrd="0" destOrd="0" presId="urn:microsoft.com/office/officeart/2005/8/layout/chevron1"/>
    <dgm:cxn modelId="{D65C2640-56BF-4F71-875C-3C4124D3860B}" srcId="{6AC14E0E-BEFC-4A04-B2AB-1D116180E3F3}" destId="{866A21EB-257D-47B8-A412-EDB10BCF2233}" srcOrd="0" destOrd="0" parTransId="{4E5F24FE-85D8-4B95-B6D6-927DA8C5FC96}" sibTransId="{D8E4597A-B1DD-4580-84D0-F9F27EF21590}"/>
    <dgm:cxn modelId="{2AF7915C-5FE8-4E61-94BB-0C51EF941F8A}" type="presOf" srcId="{E4D2046E-41D3-4B91-A478-355040C2319F}" destId="{64CEAD09-C97D-4656-B81D-D955B436913B}" srcOrd="0" destOrd="0" presId="urn:microsoft.com/office/officeart/2005/8/layout/chevron1"/>
    <dgm:cxn modelId="{875DB543-9F8E-4F8E-AB31-B9D2F7FF1FF3}" type="presOf" srcId="{5AFDA975-D70E-4E3F-9B25-F476A7A13D69}" destId="{F8EFC96E-A3E5-4FA7-B0A9-E69E3276A3BA}" srcOrd="0" destOrd="0" presId="urn:microsoft.com/office/officeart/2005/8/layout/chevron1"/>
    <dgm:cxn modelId="{32CB6948-94A6-45A0-9BBA-BF11C57B5A9A}" srcId="{6AC14E0E-BEFC-4A04-B2AB-1D116180E3F3}" destId="{FDE7AA20-0A74-4477-834A-161DB357A053}" srcOrd="1" destOrd="0" parTransId="{846CCCCA-2766-4FCA-96AE-0A7B86002968}" sibTransId="{B7E2306C-F397-4B57-B3D1-F0CBD503FF85}"/>
    <dgm:cxn modelId="{F01E2F4A-FE63-4B3C-B8AA-DB46EF469400}" type="presOf" srcId="{866A21EB-257D-47B8-A412-EDB10BCF2233}" destId="{5029BBC4-C7FA-4D65-A5B4-19E72C74A681}" srcOrd="0" destOrd="0" presId="urn:microsoft.com/office/officeart/2005/8/layout/chevron1"/>
    <dgm:cxn modelId="{99B3F371-F424-4E21-A28B-99972F5A4372}" type="presOf" srcId="{7CFEDE32-D71D-42A4-ADE1-09C7DA6B466E}" destId="{A02EF8C5-8C24-4F50-93E5-686946FE4A09}" srcOrd="0" destOrd="0" presId="urn:microsoft.com/office/officeart/2005/8/layout/chevron1"/>
    <dgm:cxn modelId="{EA6EAB8E-558E-4081-A937-AC0BA81BA3A6}" srcId="{6AC14E0E-BEFC-4A04-B2AB-1D116180E3F3}" destId="{E4D2046E-41D3-4B91-A478-355040C2319F}" srcOrd="3" destOrd="0" parTransId="{1A24B433-B287-4623-B3C6-72FA8E4BCC0C}" sibTransId="{FDF894A1-2E06-46BC-A2E9-6881AE573CF7}"/>
    <dgm:cxn modelId="{AE056AB3-A0F1-4E55-922B-909BE095C237}" type="presOf" srcId="{21AB79B1-301F-4338-BCCD-37A375333774}" destId="{9EAE403C-267E-4B8D-8C32-DB8F7271A7A9}" srcOrd="0" destOrd="0" presId="urn:microsoft.com/office/officeart/2005/8/layout/chevron1"/>
    <dgm:cxn modelId="{50EEE8BC-3089-406F-8884-CC27C036BBD4}" type="presOf" srcId="{6AC14E0E-BEFC-4A04-B2AB-1D116180E3F3}" destId="{A3FF8008-C874-4078-A60C-E8440CBC0D5B}" srcOrd="0" destOrd="0" presId="urn:microsoft.com/office/officeart/2005/8/layout/chevron1"/>
    <dgm:cxn modelId="{90034EC3-17FC-4F9A-9DA6-DEB5207EA731}" srcId="{6AC14E0E-BEFC-4A04-B2AB-1D116180E3F3}" destId="{21AB79B1-301F-4338-BCCD-37A375333774}" srcOrd="5" destOrd="0" parTransId="{F2816BA6-3271-4883-BDD8-7D972B4928BC}" sibTransId="{6AA477AF-A402-4233-8560-3B2AE84F947A}"/>
    <dgm:cxn modelId="{C15A1CC4-E09A-44DB-A9C0-295C37924ABB}" srcId="{6AC14E0E-BEFC-4A04-B2AB-1D116180E3F3}" destId="{7CFEDE32-D71D-42A4-ADE1-09C7DA6B466E}" srcOrd="2" destOrd="0" parTransId="{28E9742E-F824-4B8E-94D5-0F9AF40A551A}" sibTransId="{A2CDCC46-4669-4FBE-A01B-F20A552D438C}"/>
    <dgm:cxn modelId="{5BB40BED-2D5B-4308-A224-4F9236036880}" srcId="{6AC14E0E-BEFC-4A04-B2AB-1D116180E3F3}" destId="{5AFDA975-D70E-4E3F-9B25-F476A7A13D69}" srcOrd="4" destOrd="0" parTransId="{AA90F1DE-26D4-45AE-A7A7-481BFEC5E818}" sibTransId="{B7170720-B02A-4F9A-BED5-B545E4858384}"/>
    <dgm:cxn modelId="{79B4DCF5-D1E8-4ED1-A3AE-B3291E940F5F}" type="presParOf" srcId="{A3FF8008-C874-4078-A60C-E8440CBC0D5B}" destId="{5029BBC4-C7FA-4D65-A5B4-19E72C74A681}" srcOrd="0" destOrd="0" presId="urn:microsoft.com/office/officeart/2005/8/layout/chevron1"/>
    <dgm:cxn modelId="{B4A6DC15-4A16-4189-AB1C-C086E6C4D1E8}" type="presParOf" srcId="{A3FF8008-C874-4078-A60C-E8440CBC0D5B}" destId="{0C7B1E07-DF90-4643-A617-860B44E2B8C7}" srcOrd="1" destOrd="0" presId="urn:microsoft.com/office/officeart/2005/8/layout/chevron1"/>
    <dgm:cxn modelId="{6CE22289-1805-4D27-84DB-F945711D3AD1}" type="presParOf" srcId="{A3FF8008-C874-4078-A60C-E8440CBC0D5B}" destId="{AF482043-3FD2-462C-AB55-575007CD0733}" srcOrd="2" destOrd="0" presId="urn:microsoft.com/office/officeart/2005/8/layout/chevron1"/>
    <dgm:cxn modelId="{8BDC42CF-F1D8-4FE9-894C-B3435033C3DD}" type="presParOf" srcId="{A3FF8008-C874-4078-A60C-E8440CBC0D5B}" destId="{5BF27CE1-CE87-451E-9F05-38B322AA8659}" srcOrd="3" destOrd="0" presId="urn:microsoft.com/office/officeart/2005/8/layout/chevron1"/>
    <dgm:cxn modelId="{F5C7E078-A945-4871-87A8-50C0B72205A0}" type="presParOf" srcId="{A3FF8008-C874-4078-A60C-E8440CBC0D5B}" destId="{A02EF8C5-8C24-4F50-93E5-686946FE4A09}" srcOrd="4" destOrd="0" presId="urn:microsoft.com/office/officeart/2005/8/layout/chevron1"/>
    <dgm:cxn modelId="{3065E145-09E7-4D30-ABCC-38DE3F645C79}" type="presParOf" srcId="{A3FF8008-C874-4078-A60C-E8440CBC0D5B}" destId="{60243E64-470E-412D-8F0A-320517A33A92}" srcOrd="5" destOrd="0" presId="urn:microsoft.com/office/officeart/2005/8/layout/chevron1"/>
    <dgm:cxn modelId="{8FDCCDB7-CADA-48E4-B776-C8B9D50AFF50}" type="presParOf" srcId="{A3FF8008-C874-4078-A60C-E8440CBC0D5B}" destId="{64CEAD09-C97D-4656-B81D-D955B436913B}" srcOrd="6" destOrd="0" presId="urn:microsoft.com/office/officeart/2005/8/layout/chevron1"/>
    <dgm:cxn modelId="{8F4D4761-5166-41EE-BE9B-85BF2604CC21}" type="presParOf" srcId="{A3FF8008-C874-4078-A60C-E8440CBC0D5B}" destId="{FE42D3B5-B5E2-4388-8B30-D56043BAE900}" srcOrd="7" destOrd="0" presId="urn:microsoft.com/office/officeart/2005/8/layout/chevron1"/>
    <dgm:cxn modelId="{1778F36F-9387-4AE7-A686-D8FEA081B3B3}" type="presParOf" srcId="{A3FF8008-C874-4078-A60C-E8440CBC0D5B}" destId="{F8EFC96E-A3E5-4FA7-B0A9-E69E3276A3BA}" srcOrd="8" destOrd="0" presId="urn:microsoft.com/office/officeart/2005/8/layout/chevron1"/>
    <dgm:cxn modelId="{E8FEB439-02A3-4DBD-ACD3-7AEF72661832}" type="presParOf" srcId="{A3FF8008-C874-4078-A60C-E8440CBC0D5B}" destId="{2C1ADC40-D830-480C-A644-F8E7B95F1BF4}" srcOrd="9" destOrd="0" presId="urn:microsoft.com/office/officeart/2005/8/layout/chevron1"/>
    <dgm:cxn modelId="{1E849142-0F1A-49A0-B83D-6606BFC37CE4}" type="presParOf" srcId="{A3FF8008-C874-4078-A60C-E8440CBC0D5B}" destId="{9EAE403C-267E-4B8D-8C32-DB8F7271A7A9}"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9BBC4-C7FA-4D65-A5B4-19E72C74A681}">
      <dsp:nvSpPr>
        <dsp:cNvPr id="0" name=""/>
        <dsp:cNvSpPr/>
      </dsp:nvSpPr>
      <dsp:spPr>
        <a:xfrm>
          <a:off x="4613" y="281582"/>
          <a:ext cx="1716285" cy="686514"/>
        </a:xfrm>
        <a:prstGeom prst="chevr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kumimoji="1" lang="ja-JP" altLang="en-US" sz="1100" kern="1200" dirty="0">
              <a:solidFill>
                <a:schemeClr val="bg1"/>
              </a:solidFill>
              <a:latin typeface="UD デジタル 教科書体 NK-R" panose="02020400000000000000" pitchFamily="18" charset="-128"/>
              <a:ea typeface="UD デジタル 教科書体 NK-R" panose="02020400000000000000" pitchFamily="18" charset="-128"/>
            </a:rPr>
            <a:t>お問い合わせ</a:t>
          </a:r>
        </a:p>
      </dsp:txBody>
      <dsp:txXfrm>
        <a:off x="347870" y="281582"/>
        <a:ext cx="1029771" cy="686514"/>
      </dsp:txXfrm>
    </dsp:sp>
    <dsp:sp modelId="{AF482043-3FD2-462C-AB55-575007CD0733}">
      <dsp:nvSpPr>
        <dsp:cNvPr id="0" name=""/>
        <dsp:cNvSpPr/>
      </dsp:nvSpPr>
      <dsp:spPr>
        <a:xfrm>
          <a:off x="1549271" y="281582"/>
          <a:ext cx="1716285" cy="686514"/>
        </a:xfrm>
        <a:prstGeom prst="chevron">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kumimoji="1" lang="ja-JP" altLang="en-US" sz="1100" kern="1200" dirty="0">
              <a:solidFill>
                <a:schemeClr val="bg1"/>
              </a:solidFill>
              <a:latin typeface="UD デジタル 教科書体 NK-R" panose="02020400000000000000" pitchFamily="18" charset="-128"/>
              <a:ea typeface="UD デジタル 教科書体 NK-R" panose="02020400000000000000" pitchFamily="18" charset="-128"/>
            </a:rPr>
            <a:t>申請</a:t>
          </a:r>
        </a:p>
      </dsp:txBody>
      <dsp:txXfrm>
        <a:off x="1892528" y="281582"/>
        <a:ext cx="1029771" cy="686514"/>
      </dsp:txXfrm>
    </dsp:sp>
    <dsp:sp modelId="{A02EF8C5-8C24-4F50-93E5-686946FE4A09}">
      <dsp:nvSpPr>
        <dsp:cNvPr id="0" name=""/>
        <dsp:cNvSpPr/>
      </dsp:nvSpPr>
      <dsp:spPr>
        <a:xfrm>
          <a:off x="3093928" y="281582"/>
          <a:ext cx="1716285" cy="686514"/>
        </a:xfrm>
        <a:prstGeom prst="chevron">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kumimoji="1" lang="ja-JP" altLang="en-US" sz="1100" kern="1200" dirty="0">
              <a:solidFill>
                <a:schemeClr val="bg1"/>
              </a:solidFill>
              <a:latin typeface="UD デジタル 教科書体 NK-R" panose="02020400000000000000" pitchFamily="18" charset="-128"/>
              <a:ea typeface="UD デジタル 教科書体 NK-R" panose="02020400000000000000" pitchFamily="18" charset="-128"/>
            </a:rPr>
            <a:t>承認通知</a:t>
          </a:r>
        </a:p>
      </dsp:txBody>
      <dsp:txXfrm>
        <a:off x="3437185" y="281582"/>
        <a:ext cx="1029771" cy="686514"/>
      </dsp:txXfrm>
    </dsp:sp>
    <dsp:sp modelId="{64CEAD09-C97D-4656-B81D-D955B436913B}">
      <dsp:nvSpPr>
        <dsp:cNvPr id="0" name=""/>
        <dsp:cNvSpPr/>
      </dsp:nvSpPr>
      <dsp:spPr>
        <a:xfrm>
          <a:off x="4638585" y="281582"/>
          <a:ext cx="1716285" cy="686514"/>
        </a:xfrm>
        <a:prstGeom prst="chevron">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kumimoji="1" lang="ja-JP" altLang="en-US" sz="1100" kern="1200" dirty="0">
              <a:solidFill>
                <a:schemeClr val="bg1"/>
              </a:solidFill>
              <a:latin typeface="UD デジタル 教科書体 NK-R" panose="02020400000000000000" pitchFamily="18" charset="-128"/>
              <a:ea typeface="UD デジタル 教科書体 NK-R" panose="02020400000000000000" pitchFamily="18" charset="-128"/>
            </a:rPr>
            <a:t>請求書発行</a:t>
          </a:r>
          <a:r>
            <a:rPr kumimoji="1" lang="en-US" altLang="ja-JP" sz="1100" kern="1200"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100" kern="1200" dirty="0">
              <a:solidFill>
                <a:schemeClr val="bg1"/>
              </a:solidFill>
              <a:latin typeface="UD デジタル 教科書体 NK-R" panose="02020400000000000000" pitchFamily="18" charset="-128"/>
              <a:ea typeface="UD デジタル 教科書体 NK-R" panose="02020400000000000000" pitchFamily="18" charset="-128"/>
            </a:rPr>
            <a:t>３</a:t>
          </a:r>
        </a:p>
      </dsp:txBody>
      <dsp:txXfrm>
        <a:off x="4981842" y="281582"/>
        <a:ext cx="1029771" cy="686514"/>
      </dsp:txXfrm>
    </dsp:sp>
    <dsp:sp modelId="{F8EFC96E-A3E5-4FA7-B0A9-E69E3276A3BA}">
      <dsp:nvSpPr>
        <dsp:cNvPr id="0" name=""/>
        <dsp:cNvSpPr/>
      </dsp:nvSpPr>
      <dsp:spPr>
        <a:xfrm>
          <a:off x="6183243" y="281582"/>
          <a:ext cx="1716285" cy="686514"/>
        </a:xfrm>
        <a:prstGeom prst="chevron">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kumimoji="1" lang="ja-JP" altLang="en-US" sz="1100" kern="1200" dirty="0">
              <a:solidFill>
                <a:schemeClr val="bg1"/>
              </a:solidFill>
              <a:latin typeface="UD デジタル 教科書体 NK-R" panose="02020400000000000000" pitchFamily="18" charset="-128"/>
              <a:ea typeface="UD デジタル 教科書体 NK-R" panose="02020400000000000000" pitchFamily="18" charset="-128"/>
            </a:rPr>
            <a:t>協賛事業</a:t>
          </a:r>
        </a:p>
      </dsp:txBody>
      <dsp:txXfrm>
        <a:off x="6526500" y="281582"/>
        <a:ext cx="1029771" cy="686514"/>
      </dsp:txXfrm>
    </dsp:sp>
    <dsp:sp modelId="{9EAE403C-267E-4B8D-8C32-DB8F7271A7A9}">
      <dsp:nvSpPr>
        <dsp:cNvPr id="0" name=""/>
        <dsp:cNvSpPr/>
      </dsp:nvSpPr>
      <dsp:spPr>
        <a:xfrm>
          <a:off x="7727900" y="281582"/>
          <a:ext cx="1716285" cy="686514"/>
        </a:xfrm>
        <a:prstGeom prst="chevron">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kumimoji="1" lang="ja-JP" altLang="en-US" sz="1100" kern="1200" dirty="0">
              <a:solidFill>
                <a:schemeClr val="bg1"/>
              </a:solidFill>
              <a:latin typeface="UD デジタル 教科書体 NK-R" panose="02020400000000000000" pitchFamily="18" charset="-128"/>
              <a:ea typeface="UD デジタル 教科書体 NK-R" panose="02020400000000000000" pitchFamily="18" charset="-128"/>
            </a:rPr>
            <a:t>協賛特典付与</a:t>
          </a:r>
        </a:p>
      </dsp:txBody>
      <dsp:txXfrm>
        <a:off x="8071157" y="281582"/>
        <a:ext cx="1029771" cy="6865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320C42A-5282-4B09-AE70-E5EB9927FE38}" type="datetimeFigureOut">
              <a:rPr kumimoji="1" lang="ja-JP" altLang="en-US" smtClean="0"/>
              <a:t>2024/7/3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8DE3B0-F733-44D1-A791-5FB4AE607D8E}" type="slidenum">
              <a:rPr kumimoji="1" lang="ja-JP" altLang="en-US" smtClean="0"/>
              <a:t>‹#›</a:t>
            </a:fld>
            <a:endParaRPr kumimoji="1" lang="ja-JP" altLang="en-US"/>
          </a:p>
        </p:txBody>
      </p:sp>
    </p:spTree>
    <p:extLst>
      <p:ext uri="{BB962C8B-B14F-4D97-AF65-F5344CB8AC3E}">
        <p14:creationId xmlns:p14="http://schemas.microsoft.com/office/powerpoint/2010/main" val="303466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20C42A-5282-4B09-AE70-E5EB9927FE38}" type="datetimeFigureOut">
              <a:rPr kumimoji="1" lang="ja-JP" altLang="en-US" smtClean="0"/>
              <a:t>2024/7/3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8DE3B0-F733-44D1-A791-5FB4AE607D8E}" type="slidenum">
              <a:rPr kumimoji="1" lang="ja-JP" altLang="en-US" smtClean="0"/>
              <a:t>‹#›</a:t>
            </a:fld>
            <a:endParaRPr kumimoji="1" lang="ja-JP" altLang="en-US"/>
          </a:p>
        </p:txBody>
      </p:sp>
    </p:spTree>
    <p:extLst>
      <p:ext uri="{BB962C8B-B14F-4D97-AF65-F5344CB8AC3E}">
        <p14:creationId xmlns:p14="http://schemas.microsoft.com/office/powerpoint/2010/main" val="1476882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20C42A-5282-4B09-AE70-E5EB9927FE38}" type="datetimeFigureOut">
              <a:rPr kumimoji="1" lang="ja-JP" altLang="en-US" smtClean="0"/>
              <a:t>2024/7/3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8DE3B0-F733-44D1-A791-5FB4AE607D8E}" type="slidenum">
              <a:rPr kumimoji="1" lang="ja-JP" altLang="en-US" smtClean="0"/>
              <a:t>‹#›</a:t>
            </a:fld>
            <a:endParaRPr kumimoji="1" lang="ja-JP" altLang="en-US"/>
          </a:p>
        </p:txBody>
      </p:sp>
    </p:spTree>
    <p:extLst>
      <p:ext uri="{BB962C8B-B14F-4D97-AF65-F5344CB8AC3E}">
        <p14:creationId xmlns:p14="http://schemas.microsoft.com/office/powerpoint/2010/main" val="304272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20C42A-5282-4B09-AE70-E5EB9927FE38}" type="datetimeFigureOut">
              <a:rPr kumimoji="1" lang="ja-JP" altLang="en-US" smtClean="0"/>
              <a:t>2024/7/3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8DE3B0-F733-44D1-A791-5FB4AE607D8E}" type="slidenum">
              <a:rPr kumimoji="1" lang="ja-JP" altLang="en-US" smtClean="0"/>
              <a:t>‹#›</a:t>
            </a:fld>
            <a:endParaRPr kumimoji="1" lang="ja-JP" altLang="en-US"/>
          </a:p>
        </p:txBody>
      </p:sp>
    </p:spTree>
    <p:extLst>
      <p:ext uri="{BB962C8B-B14F-4D97-AF65-F5344CB8AC3E}">
        <p14:creationId xmlns:p14="http://schemas.microsoft.com/office/powerpoint/2010/main" val="2368299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320C42A-5282-4B09-AE70-E5EB9927FE38}" type="datetimeFigureOut">
              <a:rPr kumimoji="1" lang="ja-JP" altLang="en-US" smtClean="0"/>
              <a:t>2024/7/3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8DE3B0-F733-44D1-A791-5FB4AE607D8E}" type="slidenum">
              <a:rPr kumimoji="1" lang="ja-JP" altLang="en-US" smtClean="0"/>
              <a:t>‹#›</a:t>
            </a:fld>
            <a:endParaRPr kumimoji="1" lang="ja-JP" altLang="en-US"/>
          </a:p>
        </p:txBody>
      </p:sp>
    </p:spTree>
    <p:extLst>
      <p:ext uri="{BB962C8B-B14F-4D97-AF65-F5344CB8AC3E}">
        <p14:creationId xmlns:p14="http://schemas.microsoft.com/office/powerpoint/2010/main" val="2411167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320C42A-5282-4B09-AE70-E5EB9927FE38}" type="datetimeFigureOut">
              <a:rPr kumimoji="1" lang="ja-JP" altLang="en-US" smtClean="0"/>
              <a:t>2024/7/3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8DE3B0-F733-44D1-A791-5FB4AE607D8E}" type="slidenum">
              <a:rPr kumimoji="1" lang="ja-JP" altLang="en-US" smtClean="0"/>
              <a:t>‹#›</a:t>
            </a:fld>
            <a:endParaRPr kumimoji="1" lang="ja-JP" altLang="en-US"/>
          </a:p>
        </p:txBody>
      </p:sp>
    </p:spTree>
    <p:extLst>
      <p:ext uri="{BB962C8B-B14F-4D97-AF65-F5344CB8AC3E}">
        <p14:creationId xmlns:p14="http://schemas.microsoft.com/office/powerpoint/2010/main" val="3917022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320C42A-5282-4B09-AE70-E5EB9927FE38}" type="datetimeFigureOut">
              <a:rPr kumimoji="1" lang="ja-JP" altLang="en-US" smtClean="0"/>
              <a:t>2024/7/3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F8DE3B0-F733-44D1-A791-5FB4AE607D8E}" type="slidenum">
              <a:rPr kumimoji="1" lang="ja-JP" altLang="en-US" smtClean="0"/>
              <a:t>‹#›</a:t>
            </a:fld>
            <a:endParaRPr kumimoji="1" lang="ja-JP" altLang="en-US"/>
          </a:p>
        </p:txBody>
      </p:sp>
    </p:spTree>
    <p:extLst>
      <p:ext uri="{BB962C8B-B14F-4D97-AF65-F5344CB8AC3E}">
        <p14:creationId xmlns:p14="http://schemas.microsoft.com/office/powerpoint/2010/main" val="122204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320C42A-5282-4B09-AE70-E5EB9927FE38}" type="datetimeFigureOut">
              <a:rPr kumimoji="1" lang="ja-JP" altLang="en-US" smtClean="0"/>
              <a:t>2024/7/3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F8DE3B0-F733-44D1-A791-5FB4AE607D8E}" type="slidenum">
              <a:rPr kumimoji="1" lang="ja-JP" altLang="en-US" smtClean="0"/>
              <a:t>‹#›</a:t>
            </a:fld>
            <a:endParaRPr kumimoji="1" lang="ja-JP" altLang="en-US"/>
          </a:p>
        </p:txBody>
      </p:sp>
    </p:spTree>
    <p:extLst>
      <p:ext uri="{BB962C8B-B14F-4D97-AF65-F5344CB8AC3E}">
        <p14:creationId xmlns:p14="http://schemas.microsoft.com/office/powerpoint/2010/main" val="192825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0C42A-5282-4B09-AE70-E5EB9927FE38}" type="datetimeFigureOut">
              <a:rPr kumimoji="1" lang="ja-JP" altLang="en-US" smtClean="0"/>
              <a:t>2024/7/3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F8DE3B0-F733-44D1-A791-5FB4AE607D8E}" type="slidenum">
              <a:rPr kumimoji="1" lang="ja-JP" altLang="en-US" smtClean="0"/>
              <a:t>‹#›</a:t>
            </a:fld>
            <a:endParaRPr kumimoji="1" lang="ja-JP" altLang="en-US"/>
          </a:p>
        </p:txBody>
      </p:sp>
    </p:spTree>
    <p:extLst>
      <p:ext uri="{BB962C8B-B14F-4D97-AF65-F5344CB8AC3E}">
        <p14:creationId xmlns:p14="http://schemas.microsoft.com/office/powerpoint/2010/main" val="313325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320C42A-5282-4B09-AE70-E5EB9927FE38}" type="datetimeFigureOut">
              <a:rPr kumimoji="1" lang="ja-JP" altLang="en-US" smtClean="0"/>
              <a:t>2024/7/3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8DE3B0-F733-44D1-A791-5FB4AE607D8E}" type="slidenum">
              <a:rPr kumimoji="1" lang="ja-JP" altLang="en-US" smtClean="0"/>
              <a:t>‹#›</a:t>
            </a:fld>
            <a:endParaRPr kumimoji="1" lang="ja-JP" altLang="en-US"/>
          </a:p>
        </p:txBody>
      </p:sp>
    </p:spTree>
    <p:extLst>
      <p:ext uri="{BB962C8B-B14F-4D97-AF65-F5344CB8AC3E}">
        <p14:creationId xmlns:p14="http://schemas.microsoft.com/office/powerpoint/2010/main" val="3498119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320C42A-5282-4B09-AE70-E5EB9927FE38}" type="datetimeFigureOut">
              <a:rPr kumimoji="1" lang="ja-JP" altLang="en-US" smtClean="0"/>
              <a:t>2024/7/3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8DE3B0-F733-44D1-A791-5FB4AE607D8E}" type="slidenum">
              <a:rPr kumimoji="1" lang="ja-JP" altLang="en-US" smtClean="0"/>
              <a:t>‹#›</a:t>
            </a:fld>
            <a:endParaRPr kumimoji="1" lang="ja-JP" altLang="en-US"/>
          </a:p>
        </p:txBody>
      </p:sp>
    </p:spTree>
    <p:extLst>
      <p:ext uri="{BB962C8B-B14F-4D97-AF65-F5344CB8AC3E}">
        <p14:creationId xmlns:p14="http://schemas.microsoft.com/office/powerpoint/2010/main" val="3250858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0C42A-5282-4B09-AE70-E5EB9927FE38}" type="datetimeFigureOut">
              <a:rPr kumimoji="1" lang="ja-JP" altLang="en-US" smtClean="0"/>
              <a:t>2024/7/3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DE3B0-F733-44D1-A791-5FB4AE607D8E}" type="slidenum">
              <a:rPr kumimoji="1" lang="ja-JP" altLang="en-US" smtClean="0"/>
              <a:t>‹#›</a:t>
            </a:fld>
            <a:endParaRPr kumimoji="1" lang="ja-JP" altLang="en-US"/>
          </a:p>
        </p:txBody>
      </p:sp>
    </p:spTree>
    <p:extLst>
      <p:ext uri="{BB962C8B-B14F-4D97-AF65-F5344CB8AC3E}">
        <p14:creationId xmlns:p14="http://schemas.microsoft.com/office/powerpoint/2010/main" val="2128032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D9508A6-30FB-424A-AA90-69587751C29B}"/>
              </a:ext>
            </a:extLst>
          </p:cNvPr>
          <p:cNvSpPr txBox="1"/>
          <p:nvPr/>
        </p:nvSpPr>
        <p:spPr>
          <a:xfrm>
            <a:off x="3666172" y="3136612"/>
            <a:ext cx="2573655" cy="584775"/>
          </a:xfrm>
          <a:prstGeom prst="rect">
            <a:avLst/>
          </a:prstGeom>
          <a:noFill/>
        </p:spPr>
        <p:txBody>
          <a:bodyPr wrap="square" rtlCol="0">
            <a:spAutoFit/>
          </a:bodyPr>
          <a:lstStyle/>
          <a:p>
            <a:r>
              <a:rPr kumimoji="1" lang="ja-JP" altLang="en-US" sz="3200" dirty="0">
                <a:latin typeface="UD デジタル 教科書体 NK-R" panose="02020400000000000000" pitchFamily="18" charset="-128"/>
                <a:ea typeface="UD デジタル 教科書体 NK-R" panose="02020400000000000000" pitchFamily="18" charset="-128"/>
              </a:rPr>
              <a:t>協賛について</a:t>
            </a:r>
          </a:p>
        </p:txBody>
      </p:sp>
    </p:spTree>
    <p:extLst>
      <p:ext uri="{BB962C8B-B14F-4D97-AF65-F5344CB8AC3E}">
        <p14:creationId xmlns:p14="http://schemas.microsoft.com/office/powerpoint/2010/main" val="130867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6CD691-9C97-4CA0-8716-320AF75BD39D}"/>
              </a:ext>
            </a:extLst>
          </p:cNvPr>
          <p:cNvSpPr>
            <a:spLocks noGrp="1"/>
          </p:cNvSpPr>
          <p:nvPr>
            <p:ph type="title"/>
          </p:nvPr>
        </p:nvSpPr>
        <p:spPr>
          <a:xfrm>
            <a:off x="2700097" y="324487"/>
            <a:ext cx="4505801" cy="640713"/>
          </a:xfrm>
        </p:spPr>
        <p:txBody>
          <a:bodyPr>
            <a:noAutofit/>
          </a:bodyPr>
          <a:lstStyle/>
          <a:p>
            <a:pPr algn="ctr"/>
            <a:r>
              <a:rPr kumimoji="1" lang="ja-JP" altLang="en-US" sz="3200" dirty="0">
                <a:latin typeface="UD デジタル 教科書体 NK-R" panose="02020400000000000000" pitchFamily="18" charset="-128"/>
                <a:ea typeface="UD デジタル 教科書体 NK-R" panose="02020400000000000000" pitchFamily="18" charset="-128"/>
              </a:rPr>
              <a:t>協賛事業者を募集します</a:t>
            </a:r>
          </a:p>
        </p:txBody>
      </p:sp>
      <p:sp>
        <p:nvSpPr>
          <p:cNvPr id="3" name="テキスト ボックス 2">
            <a:extLst>
              <a:ext uri="{FF2B5EF4-FFF2-40B4-BE49-F238E27FC236}">
                <a16:creationId xmlns:a16="http://schemas.microsoft.com/office/drawing/2014/main" id="{8E8A4A62-01D4-475C-806E-65FC8D079D2C}"/>
              </a:ext>
            </a:extLst>
          </p:cNvPr>
          <p:cNvSpPr txBox="1"/>
          <p:nvPr/>
        </p:nvSpPr>
        <p:spPr>
          <a:xfrm>
            <a:off x="558162" y="1117600"/>
            <a:ext cx="8789669" cy="4401205"/>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　令和</a:t>
            </a:r>
            <a:r>
              <a:rPr kumimoji="1" lang="en-US" altLang="ja-JP" sz="2800" dirty="0">
                <a:latin typeface="UD デジタル 教科書体 NK-R" panose="02020400000000000000" pitchFamily="18" charset="-128"/>
                <a:ea typeface="UD デジタル 教科書体 NK-R" panose="02020400000000000000" pitchFamily="18" charset="-128"/>
              </a:rPr>
              <a:t>6</a:t>
            </a:r>
            <a:r>
              <a:rPr kumimoji="1" lang="ja-JP" altLang="en-US" sz="2800" dirty="0">
                <a:latin typeface="UD デジタル 教科書体 NK-R" panose="02020400000000000000" pitchFamily="18" charset="-128"/>
                <a:ea typeface="UD デジタル 教科書体 NK-R" panose="02020400000000000000" pitchFamily="18" charset="-128"/>
              </a:rPr>
              <a:t>年（</a:t>
            </a:r>
            <a:r>
              <a:rPr kumimoji="1" lang="en-US" altLang="ja-JP" sz="2800" dirty="0">
                <a:latin typeface="UD デジタル 教科書体 NK-R" panose="02020400000000000000" pitchFamily="18" charset="-128"/>
                <a:ea typeface="UD デジタル 教科書体 NK-R" panose="02020400000000000000" pitchFamily="18" charset="-128"/>
              </a:rPr>
              <a:t>2024</a:t>
            </a:r>
            <a:r>
              <a:rPr kumimoji="1" lang="ja-JP" altLang="en-US" sz="2800" dirty="0">
                <a:latin typeface="UD デジタル 教科書体 NK-R" panose="02020400000000000000" pitchFamily="18" charset="-128"/>
                <a:ea typeface="UD デジタル 教科書体 NK-R" panose="02020400000000000000" pitchFamily="18" charset="-128"/>
              </a:rPr>
              <a:t>年）</a:t>
            </a:r>
            <a:r>
              <a:rPr kumimoji="1" lang="en-US" altLang="ja-JP" sz="2800" dirty="0">
                <a:latin typeface="UD デジタル 教科書体 NK-R" panose="02020400000000000000" pitchFamily="18" charset="-128"/>
                <a:ea typeface="UD デジタル 教科書体 NK-R" panose="02020400000000000000" pitchFamily="18" charset="-128"/>
              </a:rPr>
              <a:t>12</a:t>
            </a:r>
            <a:r>
              <a:rPr kumimoji="1" lang="ja-JP" altLang="en-US" sz="2800" dirty="0">
                <a:latin typeface="UD デジタル 教科書体 NK-R" panose="02020400000000000000" pitchFamily="18" charset="-128"/>
                <a:ea typeface="UD デジタル 教科書体 NK-R" panose="02020400000000000000" pitchFamily="18" charset="-128"/>
              </a:rPr>
              <a:t>月</a:t>
            </a:r>
            <a:r>
              <a:rPr kumimoji="1" lang="en-US" altLang="ja-JP" sz="2800" dirty="0">
                <a:latin typeface="UD デジタル 教科書体 NK-R" panose="02020400000000000000" pitchFamily="18" charset="-128"/>
                <a:ea typeface="UD デジタル 教科書体 NK-R" panose="02020400000000000000" pitchFamily="18" charset="-128"/>
              </a:rPr>
              <a:t>15</a:t>
            </a:r>
            <a:r>
              <a:rPr kumimoji="1" lang="ja-JP" altLang="en-US" sz="2800" dirty="0">
                <a:latin typeface="UD デジタル 教科書体 NK-R" panose="02020400000000000000" pitchFamily="18" charset="-128"/>
                <a:ea typeface="UD デジタル 教科書体 NK-R" panose="02020400000000000000" pitchFamily="18" charset="-128"/>
              </a:rPr>
              <a:t>日（日）に、第</a:t>
            </a:r>
            <a:r>
              <a:rPr kumimoji="1" lang="en-US" altLang="ja-JP" sz="2800" dirty="0">
                <a:latin typeface="UD デジタル 教科書体 NK-R" panose="02020400000000000000" pitchFamily="18" charset="-128"/>
                <a:ea typeface="UD デジタル 教科書体 NK-R" panose="02020400000000000000" pitchFamily="18" charset="-128"/>
              </a:rPr>
              <a:t>20</a:t>
            </a:r>
            <a:r>
              <a:rPr kumimoji="1" lang="ja-JP" altLang="en-US" sz="2800" dirty="0">
                <a:latin typeface="UD デジタル 教科書体 NK-R" panose="02020400000000000000" pitchFamily="18" charset="-128"/>
                <a:ea typeface="UD デジタル 教科書体 NK-R" panose="02020400000000000000" pitchFamily="18" charset="-128"/>
              </a:rPr>
              <a:t>回目となる「ふじみ野市ロードレース大会」を開催します。</a:t>
            </a:r>
            <a:endParaRPr kumimoji="1" lang="en-US" altLang="ja-JP" sz="28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　本事業は、「小学生からシニアまで幅広い年齢層が一堂に会し、親子でも参加できるスポーツイベントを、スポーツ振興及び健康づくりの一環」として市内のみならず県外からも参加者が集まります。</a:t>
            </a:r>
            <a:endParaRPr kumimoji="1" lang="en-US" altLang="ja-JP" sz="28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　昨年は</a:t>
            </a:r>
            <a:r>
              <a:rPr kumimoji="1" lang="en-US" altLang="ja-JP" sz="2800" dirty="0">
                <a:latin typeface="UD デジタル 教科書体 NK-R" panose="02020400000000000000" pitchFamily="18" charset="-128"/>
                <a:ea typeface="UD デジタル 教科書体 NK-R" panose="02020400000000000000" pitchFamily="18" charset="-128"/>
              </a:rPr>
              <a:t>1,300</a:t>
            </a:r>
            <a:r>
              <a:rPr kumimoji="1" lang="ja-JP" altLang="en-US" sz="2800" dirty="0">
                <a:latin typeface="UD デジタル 教科書体 NK-R" panose="02020400000000000000" pitchFamily="18" charset="-128"/>
                <a:ea typeface="UD デジタル 教科書体 NK-R" panose="02020400000000000000" pitchFamily="18" charset="-128"/>
              </a:rPr>
              <a:t>名程度の参加者となりました。</a:t>
            </a:r>
            <a:endParaRPr kumimoji="1" lang="en-US" altLang="ja-JP" sz="28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　大会の趣旨に賛同し、一緒に大会を盛り上げていただける協賛企業・団体等を募集いたしますので、ご協力をお願いいたします。</a:t>
            </a:r>
          </a:p>
        </p:txBody>
      </p:sp>
    </p:spTree>
    <p:extLst>
      <p:ext uri="{BB962C8B-B14F-4D97-AF65-F5344CB8AC3E}">
        <p14:creationId xmlns:p14="http://schemas.microsoft.com/office/powerpoint/2010/main" val="3654594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93EAEF8-9317-4AFC-80C1-5E135CD5ECC1}"/>
              </a:ext>
            </a:extLst>
          </p:cNvPr>
          <p:cNvSpPr txBox="1"/>
          <p:nvPr/>
        </p:nvSpPr>
        <p:spPr>
          <a:xfrm>
            <a:off x="190499" y="250907"/>
            <a:ext cx="4958080" cy="400110"/>
          </a:xfrm>
          <a:prstGeom prst="rect">
            <a:avLst/>
          </a:prstGeom>
          <a:noFill/>
        </p:spPr>
        <p:txBody>
          <a:bodyPr wrap="square" rtlCol="0">
            <a:sp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①協賛手続き</a:t>
            </a:r>
          </a:p>
        </p:txBody>
      </p:sp>
      <p:graphicFrame>
        <p:nvGraphicFramePr>
          <p:cNvPr id="3" name="図表 2">
            <a:extLst>
              <a:ext uri="{FF2B5EF4-FFF2-40B4-BE49-F238E27FC236}">
                <a16:creationId xmlns:a16="http://schemas.microsoft.com/office/drawing/2014/main" id="{F1F054CF-DDD3-437C-9ED9-57B97B78BFDB}"/>
              </a:ext>
            </a:extLst>
          </p:cNvPr>
          <p:cNvGraphicFramePr/>
          <p:nvPr>
            <p:extLst>
              <p:ext uri="{D42A27DB-BD31-4B8C-83A1-F6EECF244321}">
                <p14:modId xmlns:p14="http://schemas.microsoft.com/office/powerpoint/2010/main" val="3372509101"/>
              </p:ext>
            </p:extLst>
          </p:nvPr>
        </p:nvGraphicFramePr>
        <p:xfrm>
          <a:off x="228600" y="450962"/>
          <a:ext cx="9448800" cy="1249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テキスト ボックス 3">
            <a:extLst>
              <a:ext uri="{FF2B5EF4-FFF2-40B4-BE49-F238E27FC236}">
                <a16:creationId xmlns:a16="http://schemas.microsoft.com/office/drawing/2014/main" id="{46AB9BB4-70A1-4295-A793-CD0DD11A8A5B}"/>
              </a:ext>
            </a:extLst>
          </p:cNvPr>
          <p:cNvSpPr txBox="1"/>
          <p:nvPr/>
        </p:nvSpPr>
        <p:spPr>
          <a:xfrm>
            <a:off x="386080" y="1531365"/>
            <a:ext cx="6776720" cy="307777"/>
          </a:xfrm>
          <a:prstGeom prst="rect">
            <a:avLst/>
          </a:prstGeom>
          <a:noFill/>
        </p:spPr>
        <p:txBody>
          <a:bodyPr wrap="square" rtlCol="0">
            <a:spAutoFit/>
          </a:bodyPr>
          <a:lstStyle/>
          <a:p>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１ 協賛事業の内容により、手続きの流れが変更になる場合がございます。</a:t>
            </a:r>
          </a:p>
        </p:txBody>
      </p:sp>
      <p:sp>
        <p:nvSpPr>
          <p:cNvPr id="5" name="テキスト ボックス 4">
            <a:extLst>
              <a:ext uri="{FF2B5EF4-FFF2-40B4-BE49-F238E27FC236}">
                <a16:creationId xmlns:a16="http://schemas.microsoft.com/office/drawing/2014/main" id="{3ED5B414-ACCB-41C2-A490-994240BE098E}"/>
              </a:ext>
            </a:extLst>
          </p:cNvPr>
          <p:cNvSpPr txBox="1"/>
          <p:nvPr/>
        </p:nvSpPr>
        <p:spPr>
          <a:xfrm>
            <a:off x="386080" y="1900697"/>
            <a:ext cx="9113520" cy="1815882"/>
          </a:xfrm>
          <a:prstGeom prst="rect">
            <a:avLst/>
          </a:prstGeom>
          <a:noFill/>
        </p:spPr>
        <p:txBody>
          <a:bodyPr wrap="square" rtlCol="0">
            <a:spAutoFit/>
          </a:bodyPr>
          <a:lstStyle/>
          <a:p>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２　</a:t>
            </a:r>
            <a:r>
              <a:rPr lang="ja-JP" altLang="ja-JP" sz="1400" dirty="0">
                <a:latin typeface="UD デジタル 教科書体 NK-R" panose="02020400000000000000" pitchFamily="18" charset="-128"/>
                <a:ea typeface="UD デジタル 教科書体 NK-R" panose="02020400000000000000" pitchFamily="18" charset="-128"/>
              </a:rPr>
              <a:t>協賛事業の申し出の内容が次に掲げる事項のいずれかに該当すると認められるときは、協賛の承認</a:t>
            </a: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をすることができない。</a:t>
            </a:r>
          </a:p>
          <a:p>
            <a:r>
              <a:rPr lang="en-US" altLang="ja-JP" sz="1400" dirty="0">
                <a:latin typeface="UD デジタル 教科書体 NK-R" panose="02020400000000000000" pitchFamily="18" charset="-128"/>
                <a:ea typeface="UD デジタル 教科書体 NK-R" panose="02020400000000000000" pitchFamily="18" charset="-128"/>
              </a:rPr>
              <a:t>(1) </a:t>
            </a:r>
            <a:r>
              <a:rPr lang="ja-JP" altLang="ja-JP" sz="1400" dirty="0">
                <a:latin typeface="UD デジタル 教科書体 NK-R" panose="02020400000000000000" pitchFamily="18" charset="-128"/>
                <a:ea typeface="UD デジタル 教科書体 NK-R" panose="02020400000000000000" pitchFamily="18" charset="-128"/>
              </a:rPr>
              <a:t>暴力主義的破壊活動を過去に行った、または行うおそれがあるもの</a:t>
            </a:r>
          </a:p>
          <a:p>
            <a:r>
              <a:rPr lang="en-US" altLang="ja-JP" sz="1400" dirty="0">
                <a:latin typeface="UD デジタル 教科書体 NK-R" panose="02020400000000000000" pitchFamily="18" charset="-128"/>
                <a:ea typeface="UD デジタル 教科書体 NK-R" panose="02020400000000000000" pitchFamily="18" charset="-128"/>
              </a:rPr>
              <a:t>(2) </a:t>
            </a:r>
            <a:r>
              <a:rPr lang="ja-JP" altLang="ja-JP" sz="1400" dirty="0">
                <a:latin typeface="UD デジタル 教科書体 NK-R" panose="02020400000000000000" pitchFamily="18" charset="-128"/>
                <a:ea typeface="UD デジタル 教科書体 NK-R" panose="02020400000000000000" pitchFamily="18" charset="-128"/>
              </a:rPr>
              <a:t>事業内容が法令及び公序良俗に反する、または反するおそれがあるもの</a:t>
            </a:r>
          </a:p>
          <a:p>
            <a:r>
              <a:rPr lang="en-US" altLang="ja-JP" sz="1400" dirty="0">
                <a:latin typeface="UD デジタル 教科書体 NK-R" panose="02020400000000000000" pitchFamily="18" charset="-128"/>
                <a:ea typeface="UD デジタル 教科書体 NK-R" panose="02020400000000000000" pitchFamily="18" charset="-128"/>
              </a:rPr>
              <a:t>(3) </a:t>
            </a:r>
            <a:r>
              <a:rPr lang="ja-JP" altLang="ja-JP" sz="1400" dirty="0">
                <a:latin typeface="UD デジタル 教科書体 NK-R" panose="02020400000000000000" pitchFamily="18" charset="-128"/>
                <a:ea typeface="UD デジタル 教科書体 NK-R" panose="02020400000000000000" pitchFamily="18" charset="-128"/>
              </a:rPr>
              <a:t>協賛事業を特定の政治、思想及び宗教等の活動を目的に利用する、または利用するおそれがあるもの</a:t>
            </a:r>
          </a:p>
          <a:p>
            <a:r>
              <a:rPr lang="en-US" altLang="ja-JP" sz="1400" dirty="0">
                <a:latin typeface="UD デジタル 教科書体 NK-R" panose="02020400000000000000" pitchFamily="18" charset="-128"/>
                <a:ea typeface="UD デジタル 教科書体 NK-R" panose="02020400000000000000" pitchFamily="18" charset="-128"/>
              </a:rPr>
              <a:t>(4) </a:t>
            </a:r>
            <a:r>
              <a:rPr lang="ja-JP" altLang="ja-JP" sz="1400" dirty="0">
                <a:latin typeface="UD デジタル 教科書体 NK-R" panose="02020400000000000000" pitchFamily="18" charset="-128"/>
                <a:ea typeface="UD デジタル 教科書体 NK-R" panose="02020400000000000000" pitchFamily="18" charset="-128"/>
              </a:rPr>
              <a:t>事業内容が大会の品位を損なう、または損なうおそれがあるもの</a:t>
            </a:r>
          </a:p>
          <a:p>
            <a:r>
              <a:rPr lang="en-US" altLang="ja-JP" sz="1400" dirty="0">
                <a:latin typeface="UD デジタル 教科書体 NK-R" panose="02020400000000000000" pitchFamily="18" charset="-128"/>
                <a:ea typeface="UD デジタル 教科書体 NK-R" panose="02020400000000000000" pitchFamily="18" charset="-128"/>
              </a:rPr>
              <a:t>(5) </a:t>
            </a:r>
            <a:r>
              <a:rPr lang="ja-JP" altLang="ja-JP" sz="1400" dirty="0">
                <a:latin typeface="UD デジタル 教科書体 NK-R" panose="02020400000000000000" pitchFamily="18" charset="-128"/>
                <a:ea typeface="UD デジタル 教科書体 NK-R" panose="02020400000000000000" pitchFamily="18" charset="-128"/>
              </a:rPr>
              <a:t>事業内容が、申し出または依頼の内容から著しく逸脱する、または逸脱するおそれがあるもの</a:t>
            </a:r>
          </a:p>
          <a:p>
            <a:r>
              <a:rPr lang="en-US" altLang="ja-JP" sz="1400" dirty="0">
                <a:latin typeface="UD デジタル 教科書体 NK-R" panose="02020400000000000000" pitchFamily="18" charset="-128"/>
                <a:ea typeface="UD デジタル 教科書体 NK-R" panose="02020400000000000000" pitchFamily="18" charset="-128"/>
              </a:rPr>
              <a:t>(6) </a:t>
            </a:r>
            <a:r>
              <a:rPr lang="ja-JP" altLang="ja-JP" sz="1400" dirty="0">
                <a:latin typeface="UD デジタル 教科書体 NK-R" panose="02020400000000000000" pitchFamily="18" charset="-128"/>
                <a:ea typeface="UD デジタル 教科書体 NK-R" panose="02020400000000000000" pitchFamily="18" charset="-128"/>
              </a:rPr>
              <a:t>その他実行委員長が不適当とするもの</a:t>
            </a:r>
          </a:p>
        </p:txBody>
      </p:sp>
      <p:sp>
        <p:nvSpPr>
          <p:cNvPr id="6" name="テキスト ボックス 5">
            <a:extLst>
              <a:ext uri="{FF2B5EF4-FFF2-40B4-BE49-F238E27FC236}">
                <a16:creationId xmlns:a16="http://schemas.microsoft.com/office/drawing/2014/main" id="{628EB93B-2BE7-405F-8A09-889AE1BCA477}"/>
              </a:ext>
            </a:extLst>
          </p:cNvPr>
          <p:cNvSpPr txBox="1"/>
          <p:nvPr/>
        </p:nvSpPr>
        <p:spPr>
          <a:xfrm>
            <a:off x="228600" y="4253662"/>
            <a:ext cx="4958080" cy="400110"/>
          </a:xfrm>
          <a:prstGeom prst="rect">
            <a:avLst/>
          </a:prstGeom>
          <a:noFill/>
        </p:spPr>
        <p:txBody>
          <a:bodyPr wrap="square" rtlCol="0">
            <a:sp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②協賛事業</a:t>
            </a:r>
          </a:p>
        </p:txBody>
      </p:sp>
      <p:sp>
        <p:nvSpPr>
          <p:cNvPr id="7" name="テキスト ボックス 6">
            <a:extLst>
              <a:ext uri="{FF2B5EF4-FFF2-40B4-BE49-F238E27FC236}">
                <a16:creationId xmlns:a16="http://schemas.microsoft.com/office/drawing/2014/main" id="{E1309CA6-FF2C-40BA-A33A-5CD2CBAD5FB2}"/>
              </a:ext>
            </a:extLst>
          </p:cNvPr>
          <p:cNvSpPr txBox="1"/>
          <p:nvPr/>
        </p:nvSpPr>
        <p:spPr>
          <a:xfrm>
            <a:off x="386079" y="4653772"/>
            <a:ext cx="8677533" cy="1384995"/>
          </a:xfrm>
          <a:prstGeom prst="rect">
            <a:avLst/>
          </a:prstGeom>
          <a:noFill/>
        </p:spPr>
        <p:txBody>
          <a:bodyPr wrap="square" rtlCol="0">
            <a:spAutoFit/>
          </a:bodyPr>
          <a:lstStyle/>
          <a:p>
            <a:r>
              <a:rPr lang="en-US" altLang="ja-JP" sz="1400" dirty="0">
                <a:latin typeface="UD デジタル 教科書体 NK-R" panose="02020400000000000000" pitchFamily="18" charset="-128"/>
                <a:ea typeface="UD デジタル 教科書体 NK-R" panose="02020400000000000000" pitchFamily="18" charset="-128"/>
              </a:rPr>
              <a:t>(1) </a:t>
            </a:r>
            <a:r>
              <a:rPr lang="ja-JP" altLang="ja-JP" sz="1400" dirty="0">
                <a:latin typeface="UD デジタル 教科書体 NK-R" panose="02020400000000000000" pitchFamily="18" charset="-128"/>
                <a:ea typeface="UD デジタル 教科書体 NK-R" panose="02020400000000000000" pitchFamily="18" charset="-128"/>
              </a:rPr>
              <a:t>大会運営の用に供する金銭（以下「協賛金」とする。）の提供に関する事業</a:t>
            </a:r>
          </a:p>
          <a:p>
            <a:r>
              <a:rPr lang="en-US" altLang="ja-JP" sz="1400" dirty="0">
                <a:latin typeface="UD デジタル 教科書体 NK-R" panose="02020400000000000000" pitchFamily="18" charset="-128"/>
                <a:ea typeface="UD デジタル 教科書体 NK-R" panose="02020400000000000000" pitchFamily="18" charset="-128"/>
              </a:rPr>
              <a:t>(2) </a:t>
            </a:r>
            <a:r>
              <a:rPr lang="ja-JP" altLang="ja-JP" sz="1400" dirty="0">
                <a:latin typeface="UD デジタル 教科書体 NK-R" panose="02020400000000000000" pitchFamily="18" charset="-128"/>
                <a:ea typeface="UD デジタル 教科書体 NK-R" panose="02020400000000000000" pitchFamily="18" charset="-128"/>
              </a:rPr>
              <a:t>大会運営の用に供する物品（以下「協賛品」とする。）の提供・貸与に関する事業</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大会準備・運営に要する物品・サービス等の提供</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協賛物品の例</a:t>
            </a: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　参加者への物品の提供、表彰者への副賞の提供、大会運営物品の提供</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受入れ決定には、実行委員会の審査を要します。</a:t>
            </a:r>
            <a:endParaRPr lang="ja-JP" altLang="ja-JP" sz="1400" dirty="0">
              <a:latin typeface="UD デジタル 教科書体 NK-R" panose="02020400000000000000" pitchFamily="18" charset="-128"/>
              <a:ea typeface="UD デジタル 教科書体 NK-R" panose="02020400000000000000" pitchFamily="18" charset="-128"/>
            </a:endParaRPr>
          </a:p>
          <a:p>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a:extLst>
              <a:ext uri="{FF2B5EF4-FFF2-40B4-BE49-F238E27FC236}">
                <a16:creationId xmlns:a16="http://schemas.microsoft.com/office/drawing/2014/main" id="{21909EE5-CA17-42D1-8A97-D0166383C796}"/>
              </a:ext>
            </a:extLst>
          </p:cNvPr>
          <p:cNvSpPr txBox="1"/>
          <p:nvPr/>
        </p:nvSpPr>
        <p:spPr>
          <a:xfrm>
            <a:off x="386080" y="3775016"/>
            <a:ext cx="8981440" cy="307777"/>
          </a:xfrm>
          <a:prstGeom prst="rect">
            <a:avLst/>
          </a:prstGeom>
          <a:noFill/>
        </p:spPr>
        <p:txBody>
          <a:bodyPr wrap="square" rtlCol="0">
            <a:spAutoFit/>
          </a:bodyPr>
          <a:lstStyle/>
          <a:p>
            <a:r>
              <a:rPr kumimoji="1" lang="en-US" altLang="ja-JP" sz="1400" dirty="0">
                <a:latin typeface="UD デジタル 教科書体 NK-R" panose="02020400000000000000" pitchFamily="18" charset="-128"/>
                <a:ea typeface="UD デジタル 教科書体 NK-R" panose="02020400000000000000" pitchFamily="18" charset="-128"/>
              </a:rPr>
              <a:t>※3</a:t>
            </a:r>
            <a:r>
              <a:rPr kumimoji="1" lang="ja-JP" altLang="en-US" sz="1400" dirty="0">
                <a:latin typeface="UD デジタル 教科書体 NK-R" panose="02020400000000000000" pitchFamily="18" charset="-128"/>
                <a:ea typeface="UD デジタル 教科書体 NK-R" panose="02020400000000000000" pitchFamily="18" charset="-128"/>
              </a:rPr>
              <a:t> 物品等協賛の場合は請求書の発行手続きはございませんので、物品のご提供準備をお願いします。</a:t>
            </a:r>
          </a:p>
        </p:txBody>
      </p:sp>
    </p:spTree>
    <p:extLst>
      <p:ext uri="{BB962C8B-B14F-4D97-AF65-F5344CB8AC3E}">
        <p14:creationId xmlns:p14="http://schemas.microsoft.com/office/powerpoint/2010/main" val="1091356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1A4C894-C0DF-490D-9F71-96E1E04B575A}"/>
              </a:ext>
            </a:extLst>
          </p:cNvPr>
          <p:cNvSpPr txBox="1"/>
          <p:nvPr/>
        </p:nvSpPr>
        <p:spPr>
          <a:xfrm>
            <a:off x="190499" y="250907"/>
            <a:ext cx="4958080" cy="400110"/>
          </a:xfrm>
          <a:prstGeom prst="rect">
            <a:avLst/>
          </a:prstGeom>
          <a:noFill/>
        </p:spPr>
        <p:txBody>
          <a:bodyPr wrap="square" rtlCol="0">
            <a:sp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③協賛特典</a:t>
            </a:r>
          </a:p>
        </p:txBody>
      </p:sp>
      <p:graphicFrame>
        <p:nvGraphicFramePr>
          <p:cNvPr id="4" name="表 3">
            <a:extLst>
              <a:ext uri="{FF2B5EF4-FFF2-40B4-BE49-F238E27FC236}">
                <a16:creationId xmlns:a16="http://schemas.microsoft.com/office/drawing/2014/main" id="{09F17E6A-E31A-479A-9044-238319370241}"/>
              </a:ext>
            </a:extLst>
          </p:cNvPr>
          <p:cNvGraphicFramePr>
            <a:graphicFrameLocks noGrp="1"/>
          </p:cNvGraphicFramePr>
          <p:nvPr>
            <p:extLst>
              <p:ext uri="{D42A27DB-BD31-4B8C-83A1-F6EECF244321}">
                <p14:modId xmlns:p14="http://schemas.microsoft.com/office/powerpoint/2010/main" val="827473040"/>
              </p:ext>
            </p:extLst>
          </p:nvPr>
        </p:nvGraphicFramePr>
        <p:xfrm>
          <a:off x="237000" y="867267"/>
          <a:ext cx="9432000" cy="4046281"/>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1133377472"/>
                    </a:ext>
                  </a:extLst>
                </a:gridCol>
                <a:gridCol w="1440000">
                  <a:extLst>
                    <a:ext uri="{9D8B030D-6E8A-4147-A177-3AD203B41FA5}">
                      <a16:colId xmlns:a16="http://schemas.microsoft.com/office/drawing/2014/main" val="2513921722"/>
                    </a:ext>
                  </a:extLst>
                </a:gridCol>
                <a:gridCol w="1440000">
                  <a:extLst>
                    <a:ext uri="{9D8B030D-6E8A-4147-A177-3AD203B41FA5}">
                      <a16:colId xmlns:a16="http://schemas.microsoft.com/office/drawing/2014/main" val="1351519121"/>
                    </a:ext>
                  </a:extLst>
                </a:gridCol>
                <a:gridCol w="1440000">
                  <a:extLst>
                    <a:ext uri="{9D8B030D-6E8A-4147-A177-3AD203B41FA5}">
                      <a16:colId xmlns:a16="http://schemas.microsoft.com/office/drawing/2014/main" val="3858976203"/>
                    </a:ext>
                  </a:extLst>
                </a:gridCol>
                <a:gridCol w="1440000">
                  <a:extLst>
                    <a:ext uri="{9D8B030D-6E8A-4147-A177-3AD203B41FA5}">
                      <a16:colId xmlns:a16="http://schemas.microsoft.com/office/drawing/2014/main" val="995208468"/>
                    </a:ext>
                  </a:extLst>
                </a:gridCol>
                <a:gridCol w="1440000">
                  <a:extLst>
                    <a:ext uri="{9D8B030D-6E8A-4147-A177-3AD203B41FA5}">
                      <a16:colId xmlns:a16="http://schemas.microsoft.com/office/drawing/2014/main" val="3633173876"/>
                    </a:ext>
                  </a:extLst>
                </a:gridCol>
              </a:tblGrid>
              <a:tr h="754441">
                <a:tc>
                  <a:txBody>
                    <a:bodyPr/>
                    <a:lstStyle/>
                    <a:p>
                      <a:endParaRPr kumimoji="1" lang="ja-JP" altLang="en-US" dirty="0"/>
                    </a:p>
                  </a:txBody>
                  <a:tcPr/>
                </a:tc>
                <a:tc>
                  <a:txBody>
                    <a:bodyPr/>
                    <a:lstStyle/>
                    <a:p>
                      <a:pPr algn="ctr"/>
                      <a:r>
                        <a:rPr kumimoji="1" lang="ja-JP" altLang="en-US" sz="1200" dirty="0"/>
                        <a:t>ネーミングライツ</a:t>
                      </a:r>
                      <a:endParaRPr kumimoji="1" lang="en-US" altLang="ja-JP" sz="1200" dirty="0"/>
                    </a:p>
                  </a:txBody>
                  <a:tcPr anchor="ctr"/>
                </a:tc>
                <a:tc>
                  <a:txBody>
                    <a:bodyPr/>
                    <a:lstStyle/>
                    <a:p>
                      <a:pPr algn="ctr"/>
                      <a:r>
                        <a:rPr kumimoji="1" lang="ja-JP" altLang="en-US" sz="1200" dirty="0"/>
                        <a:t>一般協賛</a:t>
                      </a:r>
                      <a:endParaRPr kumimoji="1" lang="en-US" altLang="ja-JP" sz="1200" dirty="0"/>
                    </a:p>
                    <a:p>
                      <a:pPr algn="ctr"/>
                      <a:r>
                        <a:rPr kumimoji="1" lang="ja-JP" altLang="en-US" sz="1200" dirty="0"/>
                        <a:t>３万円以上</a:t>
                      </a:r>
                    </a:p>
                  </a:txBody>
                  <a:tcPr anchor="ctr"/>
                </a:tc>
                <a:tc>
                  <a:txBody>
                    <a:bodyPr/>
                    <a:lstStyle/>
                    <a:p>
                      <a:pPr algn="ctr"/>
                      <a:r>
                        <a:rPr kumimoji="1" lang="ja-JP" altLang="en-US" sz="1200" dirty="0"/>
                        <a:t>ゼッケン協賛</a:t>
                      </a:r>
                      <a:endParaRPr kumimoji="1" lang="en-US" altLang="ja-JP" sz="1200" dirty="0"/>
                    </a:p>
                    <a:p>
                      <a:pPr algn="ctr"/>
                      <a:r>
                        <a:rPr kumimoji="1" lang="ja-JP" altLang="en-US" sz="1200" dirty="0"/>
                        <a:t>３万円以上</a:t>
                      </a:r>
                      <a:endParaRPr kumimoji="1" lang="en-US" altLang="ja-JP" sz="1200" dirty="0"/>
                    </a:p>
                    <a:p>
                      <a:pPr algn="ctr"/>
                      <a:r>
                        <a:rPr kumimoji="1" lang="ja-JP" altLang="en-US" sz="1200" dirty="0"/>
                        <a:t>（全８レース）</a:t>
                      </a:r>
                    </a:p>
                  </a:txBody>
                  <a:tcPr anchor="ctr"/>
                </a:tc>
                <a:tc>
                  <a:txBody>
                    <a:bodyPr/>
                    <a:lstStyle/>
                    <a:p>
                      <a:pPr algn="ctr"/>
                      <a:r>
                        <a:rPr kumimoji="1" lang="ja-JP" altLang="en-US" sz="1200" dirty="0"/>
                        <a:t>一般協賛</a:t>
                      </a:r>
                      <a:endParaRPr kumimoji="1" lang="en-US" altLang="ja-JP" sz="1200" dirty="0"/>
                    </a:p>
                    <a:p>
                      <a:pPr algn="ctr"/>
                      <a:r>
                        <a:rPr kumimoji="1" lang="ja-JP" altLang="en-US" sz="1200" dirty="0"/>
                        <a:t>５千円以上</a:t>
                      </a:r>
                    </a:p>
                  </a:txBody>
                  <a:tcPr anchor="ctr"/>
                </a:tc>
                <a:tc>
                  <a:txBody>
                    <a:bodyPr/>
                    <a:lstStyle/>
                    <a:p>
                      <a:pPr algn="ctr"/>
                      <a:r>
                        <a:rPr kumimoji="1" lang="ja-JP" altLang="en-US" sz="1200" dirty="0"/>
                        <a:t>物品協賛</a:t>
                      </a:r>
                      <a:endParaRPr kumimoji="1" lang="en-US" altLang="ja-JP" sz="1200" dirty="0"/>
                    </a:p>
                  </a:txBody>
                  <a:tcPr anchor="ctr"/>
                </a:tc>
                <a:extLst>
                  <a:ext uri="{0D108BD9-81ED-4DB2-BD59-A6C34878D82A}">
                    <a16:rowId xmlns:a16="http://schemas.microsoft.com/office/drawing/2014/main" val="67520865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完走証に社名・商標ロゴ掲載</a:t>
                      </a:r>
                    </a:p>
                  </a:txBody>
                  <a:tcPr anchor="ctr"/>
                </a:tc>
                <a:tc>
                  <a:txBody>
                    <a:bodyPr/>
                    <a:lstStyle/>
                    <a:p>
                      <a:pPr algn="ct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extLst>
                  <a:ext uri="{0D108BD9-81ED-4DB2-BD59-A6C34878D82A}">
                    <a16:rowId xmlns:a16="http://schemas.microsoft.com/office/drawing/2014/main" val="2663267197"/>
                  </a:ext>
                </a:extLst>
              </a:tr>
              <a:tr h="0">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会場内ブース出店</a:t>
                      </a:r>
                    </a:p>
                  </a:txBody>
                  <a:tcPr anchor="ctr"/>
                </a:tc>
                <a:tc>
                  <a:txBody>
                    <a:bodyPr/>
                    <a:lstStyle/>
                    <a:p>
                      <a:pPr algn="ct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nchor="ctr"/>
                </a:tc>
                <a:extLst>
                  <a:ext uri="{0D108BD9-81ED-4DB2-BD59-A6C34878D82A}">
                    <a16:rowId xmlns:a16="http://schemas.microsoft.com/office/drawing/2014/main" val="469302498"/>
                  </a:ext>
                </a:extLst>
              </a:tr>
              <a:tr h="0">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参加賞における団体名の表示</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ja-JP" altLang="en-US" dirty="0"/>
                        <a:t>●</a:t>
                      </a:r>
                    </a:p>
                  </a:txBody>
                  <a:tcPr anchor="ctr"/>
                </a:tc>
                <a:tc>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extLst>
                  <a:ext uri="{0D108BD9-81ED-4DB2-BD59-A6C34878D82A}">
                    <a16:rowId xmlns:a16="http://schemas.microsoft.com/office/drawing/2014/main" val="1580892126"/>
                  </a:ext>
                </a:extLst>
              </a:tr>
              <a:tr h="0">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大会ホームページに社名を掲載</a:t>
                      </a: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nchor="ctr"/>
                </a:tc>
                <a:extLst>
                  <a:ext uri="{0D108BD9-81ED-4DB2-BD59-A6C34878D82A}">
                    <a16:rowId xmlns:a16="http://schemas.microsoft.com/office/drawing/2014/main" val="824000556"/>
                  </a:ext>
                </a:extLst>
              </a:tr>
              <a:tr h="0">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大会ホームページに</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dirty="0">
                          <a:latin typeface="UD デジタル 教科書体 NK-R" panose="02020400000000000000" pitchFamily="18" charset="-128"/>
                          <a:ea typeface="UD デジタル 教科書体 NK-R" panose="02020400000000000000" pitchFamily="18" charset="-128"/>
                        </a:rPr>
                        <a:t>バナー広告を掲載</a:t>
                      </a:r>
                    </a:p>
                  </a:txBody>
                  <a:tcPr anchor="ctr"/>
                </a:tc>
                <a:tc>
                  <a:txBody>
                    <a:bodyPr/>
                    <a:lstStyle/>
                    <a:p>
                      <a:pPr algn="ctr"/>
                      <a:r>
                        <a:rPr kumimoji="1" lang="ja-JP" altLang="en-US" dirty="0"/>
                        <a:t>●</a:t>
                      </a:r>
                      <a:endParaRPr kumimoji="1" lang="en-US" altLang="ja-JP" dirty="0"/>
                    </a:p>
                  </a:txBody>
                  <a:tcPr anchor="ctr"/>
                </a:tc>
                <a:tc>
                  <a:txBody>
                    <a:bodyPr/>
                    <a:lstStyle/>
                    <a:p>
                      <a:pPr algn="ct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nchor="ctr"/>
                </a:tc>
                <a:extLst>
                  <a:ext uri="{0D108BD9-81ED-4DB2-BD59-A6C34878D82A}">
                    <a16:rowId xmlns:a16="http://schemas.microsoft.com/office/drawing/2014/main" val="423990297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選手ゼッケンに</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社名・商標ロゴ掲載</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extLst>
                  <a:ext uri="{0D108BD9-81ED-4DB2-BD59-A6C34878D82A}">
                    <a16:rowId xmlns:a16="http://schemas.microsoft.com/office/drawing/2014/main" val="4270143868"/>
                  </a:ext>
                </a:extLst>
              </a:tr>
              <a:tr h="0">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大会チラシ・ポスターに</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dirty="0">
                          <a:latin typeface="UD デジタル 教科書体 NK-R" panose="02020400000000000000" pitchFamily="18" charset="-128"/>
                          <a:ea typeface="UD デジタル 教科書体 NK-R" panose="02020400000000000000" pitchFamily="18" charset="-128"/>
                        </a:rPr>
                        <a:t>社名・広告を掲載</a:t>
                      </a: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nchor="ctr"/>
                </a:tc>
                <a:extLst>
                  <a:ext uri="{0D108BD9-81ED-4DB2-BD59-A6C34878D82A}">
                    <a16:rowId xmlns:a16="http://schemas.microsoft.com/office/drawing/2014/main" val="234068605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協賛者の広告宣伝における</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大会名・写真等の使用許可</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nchor="ctr"/>
                </a:tc>
                <a:extLst>
                  <a:ext uri="{0D108BD9-81ED-4DB2-BD59-A6C34878D82A}">
                    <a16:rowId xmlns:a16="http://schemas.microsoft.com/office/drawing/2014/main" val="1540980581"/>
                  </a:ext>
                </a:extLst>
              </a:tr>
            </a:tbl>
          </a:graphicData>
        </a:graphic>
      </p:graphicFrame>
      <p:sp>
        <p:nvSpPr>
          <p:cNvPr id="6" name="テキスト ボックス 5">
            <a:extLst>
              <a:ext uri="{FF2B5EF4-FFF2-40B4-BE49-F238E27FC236}">
                <a16:creationId xmlns:a16="http://schemas.microsoft.com/office/drawing/2014/main" id="{B447F423-715D-44CE-AA37-CD42E3D3A02A}"/>
              </a:ext>
            </a:extLst>
          </p:cNvPr>
          <p:cNvSpPr txBox="1"/>
          <p:nvPr/>
        </p:nvSpPr>
        <p:spPr>
          <a:xfrm>
            <a:off x="237000" y="5129798"/>
            <a:ext cx="8981440" cy="523220"/>
          </a:xfrm>
          <a:prstGeom prst="rect">
            <a:avLst/>
          </a:prstGeom>
          <a:noFill/>
        </p:spPr>
        <p:txBody>
          <a:bodyPr wrap="square" rtlCol="0">
            <a:spAutoFit/>
          </a:bodyPr>
          <a:lstStyle/>
          <a:p>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１ 　掲載レースにつきましては、希望をお伺いしますが、競合した場合は金額順となります。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また、８件より多く協賛の申し出があった際は、抽選にて決定いたします。</a:t>
            </a:r>
          </a:p>
        </p:txBody>
      </p:sp>
      <p:sp>
        <p:nvSpPr>
          <p:cNvPr id="3" name="テキスト ボックス 2">
            <a:extLst>
              <a:ext uri="{FF2B5EF4-FFF2-40B4-BE49-F238E27FC236}">
                <a16:creationId xmlns:a16="http://schemas.microsoft.com/office/drawing/2014/main" id="{777F8A28-85C4-497E-A8F5-95BCD1EFE6DC}"/>
              </a:ext>
            </a:extLst>
          </p:cNvPr>
          <p:cNvSpPr txBox="1"/>
          <p:nvPr/>
        </p:nvSpPr>
        <p:spPr>
          <a:xfrm>
            <a:off x="6129496" y="3647552"/>
            <a:ext cx="452176" cy="276999"/>
          </a:xfrm>
          <a:prstGeom prst="rect">
            <a:avLst/>
          </a:prstGeom>
          <a:noFill/>
        </p:spPr>
        <p:txBody>
          <a:bodyPr wrap="square" rtlCol="0">
            <a:spAutoFit/>
          </a:bodyPr>
          <a:lstStyle/>
          <a:p>
            <a:r>
              <a:rPr kumimoji="1" lang="en-US" altLang="ja-JP" sz="1200" dirty="0">
                <a:latin typeface="UD デジタル 教科書体 NK-R" panose="02020400000000000000" pitchFamily="18" charset="-128"/>
                <a:ea typeface="UD デジタル 教科書体 NK-R" panose="02020400000000000000" pitchFamily="18" charset="-128"/>
              </a:rPr>
              <a:t>※1</a:t>
            </a:r>
            <a:endParaRPr kumimoji="1" lang="ja-JP" altLang="en-US" sz="1200" dirty="0"/>
          </a:p>
        </p:txBody>
      </p:sp>
      <p:sp>
        <p:nvSpPr>
          <p:cNvPr id="7" name="テキスト ボックス 6">
            <a:extLst>
              <a:ext uri="{FF2B5EF4-FFF2-40B4-BE49-F238E27FC236}">
                <a16:creationId xmlns:a16="http://schemas.microsoft.com/office/drawing/2014/main" id="{5CBC5EF8-E117-4977-85A6-E5F5F64EBE4D}"/>
              </a:ext>
            </a:extLst>
          </p:cNvPr>
          <p:cNvSpPr txBox="1"/>
          <p:nvPr/>
        </p:nvSpPr>
        <p:spPr>
          <a:xfrm>
            <a:off x="237000" y="5653018"/>
            <a:ext cx="8981440" cy="523220"/>
          </a:xfrm>
          <a:prstGeom prst="rect">
            <a:avLst/>
          </a:prstGeom>
          <a:noFill/>
        </p:spPr>
        <p:txBody>
          <a:bodyPr wrap="square" rtlCol="0">
            <a:spAutoFit/>
          </a:bodyPr>
          <a:lstStyle/>
          <a:p>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２ 　出店については、特典となっておりますが、希望した場合のみとなります。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出店に際しては、事前に出店内容をお伺いし、調整いただく場合がございます。</a:t>
            </a:r>
          </a:p>
        </p:txBody>
      </p:sp>
      <p:sp>
        <p:nvSpPr>
          <p:cNvPr id="8" name="テキスト ボックス 7">
            <a:extLst>
              <a:ext uri="{FF2B5EF4-FFF2-40B4-BE49-F238E27FC236}">
                <a16:creationId xmlns:a16="http://schemas.microsoft.com/office/drawing/2014/main" id="{744D6CDC-EBA6-4F13-801B-D2D2E05C7B8A}"/>
              </a:ext>
            </a:extLst>
          </p:cNvPr>
          <p:cNvSpPr txBox="1"/>
          <p:nvPr/>
        </p:nvSpPr>
        <p:spPr>
          <a:xfrm>
            <a:off x="1923058" y="2051539"/>
            <a:ext cx="452176" cy="276999"/>
          </a:xfrm>
          <a:prstGeom prst="rect">
            <a:avLst/>
          </a:prstGeom>
          <a:noFill/>
        </p:spPr>
        <p:txBody>
          <a:bodyPr wrap="square" rtlCol="0">
            <a:spAutoFit/>
          </a:bodyPr>
          <a:lstStyle/>
          <a:p>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２</a:t>
            </a:r>
            <a:endParaRPr kumimoji="1" lang="ja-JP" altLang="en-US" sz="1200" dirty="0"/>
          </a:p>
        </p:txBody>
      </p:sp>
    </p:spTree>
    <p:extLst>
      <p:ext uri="{BB962C8B-B14F-4D97-AF65-F5344CB8AC3E}">
        <p14:creationId xmlns:p14="http://schemas.microsoft.com/office/powerpoint/2010/main" val="1299105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81FADF2-061B-4FE8-8258-D6FA0E6F1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20" y="1023480"/>
            <a:ext cx="2921067" cy="2062864"/>
          </a:xfrm>
          <a:prstGeom prst="rect">
            <a:avLst/>
          </a:prstGeom>
          <a:ln>
            <a:solidFill>
              <a:schemeClr val="tx1"/>
            </a:solidFill>
          </a:ln>
        </p:spPr>
      </p:pic>
      <p:sp>
        <p:nvSpPr>
          <p:cNvPr id="5" name="テキスト ボックス 4">
            <a:extLst>
              <a:ext uri="{FF2B5EF4-FFF2-40B4-BE49-F238E27FC236}">
                <a16:creationId xmlns:a16="http://schemas.microsoft.com/office/drawing/2014/main" id="{6082C0F1-7817-4DC8-96E4-099C9EA6D0E8}"/>
              </a:ext>
            </a:extLst>
          </p:cNvPr>
          <p:cNvSpPr txBox="1"/>
          <p:nvPr/>
        </p:nvSpPr>
        <p:spPr>
          <a:xfrm>
            <a:off x="228546" y="715703"/>
            <a:ext cx="1944028" cy="30777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★チラシ企業ロゴ表示</a:t>
            </a:r>
          </a:p>
        </p:txBody>
      </p:sp>
      <p:pic>
        <p:nvPicPr>
          <p:cNvPr id="7" name="図 6">
            <a:extLst>
              <a:ext uri="{FF2B5EF4-FFF2-40B4-BE49-F238E27FC236}">
                <a16:creationId xmlns:a16="http://schemas.microsoft.com/office/drawing/2014/main" id="{F7029A8A-991A-4B84-8AA2-79D3D8A1C7F6}"/>
              </a:ext>
            </a:extLst>
          </p:cNvPr>
          <p:cNvPicPr>
            <a:picLocks noChangeAspect="1"/>
          </p:cNvPicPr>
          <p:nvPr/>
        </p:nvPicPr>
        <p:blipFill rotWithShape="1">
          <a:blip r:embed="rId3">
            <a:extLst>
              <a:ext uri="{28A0092B-C50C-407E-A947-70E740481C1C}">
                <a14:useLocalDpi xmlns:a14="http://schemas.microsoft.com/office/drawing/2010/main" val="0"/>
              </a:ext>
            </a:extLst>
          </a:blip>
          <a:srcRect t="2796"/>
          <a:stretch/>
        </p:blipFill>
        <p:spPr>
          <a:xfrm>
            <a:off x="3387439" y="1017733"/>
            <a:ext cx="2666936" cy="1788928"/>
          </a:xfrm>
          <a:prstGeom prst="rect">
            <a:avLst/>
          </a:prstGeom>
          <a:ln>
            <a:solidFill>
              <a:schemeClr val="tx1"/>
            </a:solidFill>
          </a:ln>
        </p:spPr>
      </p:pic>
      <p:sp>
        <p:nvSpPr>
          <p:cNvPr id="8" name="テキスト ボックス 7">
            <a:extLst>
              <a:ext uri="{FF2B5EF4-FFF2-40B4-BE49-F238E27FC236}">
                <a16:creationId xmlns:a16="http://schemas.microsoft.com/office/drawing/2014/main" id="{771D787A-B875-4521-9AE8-5A288B0B1112}"/>
              </a:ext>
            </a:extLst>
          </p:cNvPr>
          <p:cNvSpPr txBox="1"/>
          <p:nvPr/>
        </p:nvSpPr>
        <p:spPr>
          <a:xfrm>
            <a:off x="3248457" y="709956"/>
            <a:ext cx="2666936" cy="30777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★大会ホームページバナー広告</a:t>
            </a:r>
          </a:p>
        </p:txBody>
      </p:sp>
      <p:sp>
        <p:nvSpPr>
          <p:cNvPr id="9" name="テキスト ボックス 8">
            <a:extLst>
              <a:ext uri="{FF2B5EF4-FFF2-40B4-BE49-F238E27FC236}">
                <a16:creationId xmlns:a16="http://schemas.microsoft.com/office/drawing/2014/main" id="{AA57C37D-03B4-4DDE-B5DD-B1805955D74B}"/>
              </a:ext>
            </a:extLst>
          </p:cNvPr>
          <p:cNvSpPr txBox="1"/>
          <p:nvPr/>
        </p:nvSpPr>
        <p:spPr>
          <a:xfrm>
            <a:off x="190499" y="250907"/>
            <a:ext cx="4958080" cy="400110"/>
          </a:xfrm>
          <a:prstGeom prst="rect">
            <a:avLst/>
          </a:prstGeom>
          <a:noFill/>
        </p:spPr>
        <p:txBody>
          <a:bodyPr wrap="square" rtlCol="0">
            <a:sp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③協賛特典（イメージ）</a:t>
            </a:r>
          </a:p>
        </p:txBody>
      </p:sp>
      <p:sp>
        <p:nvSpPr>
          <p:cNvPr id="10" name="正方形/長方形 9">
            <a:extLst>
              <a:ext uri="{FF2B5EF4-FFF2-40B4-BE49-F238E27FC236}">
                <a16:creationId xmlns:a16="http://schemas.microsoft.com/office/drawing/2014/main" id="{94578D2D-0B6E-45E8-933E-80D223A51C71}"/>
              </a:ext>
            </a:extLst>
          </p:cNvPr>
          <p:cNvSpPr/>
          <p:nvPr/>
        </p:nvSpPr>
        <p:spPr>
          <a:xfrm>
            <a:off x="3540525" y="1800912"/>
            <a:ext cx="2082800" cy="264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8A34FA79-4D89-4C46-9D76-DCA5C0AFB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803" y="1017436"/>
            <a:ext cx="2219043" cy="3134770"/>
          </a:xfrm>
          <a:prstGeom prst="rect">
            <a:avLst/>
          </a:prstGeom>
          <a:ln>
            <a:solidFill>
              <a:schemeClr val="tx1"/>
            </a:solidFill>
          </a:ln>
        </p:spPr>
      </p:pic>
      <p:sp>
        <p:nvSpPr>
          <p:cNvPr id="13" name="正方形/長方形 12">
            <a:extLst>
              <a:ext uri="{FF2B5EF4-FFF2-40B4-BE49-F238E27FC236}">
                <a16:creationId xmlns:a16="http://schemas.microsoft.com/office/drawing/2014/main" id="{06B5EA4E-2066-4EE0-B735-097998F8F40A}"/>
              </a:ext>
            </a:extLst>
          </p:cNvPr>
          <p:cNvSpPr/>
          <p:nvPr/>
        </p:nvSpPr>
        <p:spPr>
          <a:xfrm>
            <a:off x="1779504" y="2946955"/>
            <a:ext cx="1468953" cy="122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E37088AE-806A-4B61-BCF4-642BDB48FFE7}"/>
              </a:ext>
            </a:extLst>
          </p:cNvPr>
          <p:cNvSpPr txBox="1"/>
          <p:nvPr/>
        </p:nvSpPr>
        <p:spPr>
          <a:xfrm>
            <a:off x="273740" y="3811881"/>
            <a:ext cx="2962678" cy="369332"/>
          </a:xfrm>
          <a:prstGeom prst="rect">
            <a:avLst/>
          </a:prstGeom>
          <a:noFill/>
        </p:spPr>
        <p:txBody>
          <a:bodyPr wrap="square" rtlCol="0">
            <a:spAutoFit/>
          </a:bodyPr>
          <a:lstStyle/>
          <a:p>
            <a:r>
              <a:rPr kumimoji="1" lang="ja-JP" altLang="en-US" dirty="0"/>
              <a:t>スペシャルスポンサー</a:t>
            </a:r>
            <a:endParaRPr kumimoji="1" lang="en-US" altLang="ja-JP" dirty="0"/>
          </a:p>
        </p:txBody>
      </p:sp>
      <p:sp>
        <p:nvSpPr>
          <p:cNvPr id="15" name="テキスト ボックス 14">
            <a:extLst>
              <a:ext uri="{FF2B5EF4-FFF2-40B4-BE49-F238E27FC236}">
                <a16:creationId xmlns:a16="http://schemas.microsoft.com/office/drawing/2014/main" id="{2239EC0B-D0D5-4BFD-85CC-C5549ECBF99D}"/>
              </a:ext>
            </a:extLst>
          </p:cNvPr>
          <p:cNvSpPr txBox="1"/>
          <p:nvPr/>
        </p:nvSpPr>
        <p:spPr>
          <a:xfrm>
            <a:off x="659766" y="4202442"/>
            <a:ext cx="666518"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企業ロゴ</a:t>
            </a:r>
          </a:p>
        </p:txBody>
      </p:sp>
      <p:sp>
        <p:nvSpPr>
          <p:cNvPr id="16" name="テキスト ボックス 15">
            <a:extLst>
              <a:ext uri="{FF2B5EF4-FFF2-40B4-BE49-F238E27FC236}">
                <a16:creationId xmlns:a16="http://schemas.microsoft.com/office/drawing/2014/main" id="{0A340ED2-5685-4BA4-9AF2-1E39BB9E7FE7}"/>
              </a:ext>
            </a:extLst>
          </p:cNvPr>
          <p:cNvSpPr txBox="1"/>
          <p:nvPr/>
        </p:nvSpPr>
        <p:spPr>
          <a:xfrm>
            <a:off x="546292" y="4849882"/>
            <a:ext cx="899564" cy="369332"/>
          </a:xfrm>
          <a:prstGeom prst="rect">
            <a:avLst/>
          </a:prstGeom>
          <a:noFill/>
        </p:spPr>
        <p:txBody>
          <a:bodyPr wrap="square" rtlCol="0">
            <a:spAutoFit/>
          </a:bodyPr>
          <a:lstStyle/>
          <a:p>
            <a:r>
              <a:rPr kumimoji="1" lang="ja-JP" altLang="en-US" dirty="0"/>
              <a:t>企業名</a:t>
            </a:r>
          </a:p>
        </p:txBody>
      </p:sp>
      <p:sp>
        <p:nvSpPr>
          <p:cNvPr id="17" name="テキスト ボックス 16">
            <a:extLst>
              <a:ext uri="{FF2B5EF4-FFF2-40B4-BE49-F238E27FC236}">
                <a16:creationId xmlns:a16="http://schemas.microsoft.com/office/drawing/2014/main" id="{C724CF20-CB2D-47D3-AD2C-D1A3F6C575FC}"/>
              </a:ext>
            </a:extLst>
          </p:cNvPr>
          <p:cNvSpPr txBox="1"/>
          <p:nvPr/>
        </p:nvSpPr>
        <p:spPr>
          <a:xfrm>
            <a:off x="1669007" y="4195107"/>
            <a:ext cx="666518"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企業ロゴ</a:t>
            </a:r>
          </a:p>
        </p:txBody>
      </p:sp>
      <p:sp>
        <p:nvSpPr>
          <p:cNvPr id="18" name="テキスト ボックス 17">
            <a:extLst>
              <a:ext uri="{FF2B5EF4-FFF2-40B4-BE49-F238E27FC236}">
                <a16:creationId xmlns:a16="http://schemas.microsoft.com/office/drawing/2014/main" id="{D5600675-4CCC-4FF1-A44D-CA7FBD71EA63}"/>
              </a:ext>
            </a:extLst>
          </p:cNvPr>
          <p:cNvSpPr txBox="1"/>
          <p:nvPr/>
        </p:nvSpPr>
        <p:spPr>
          <a:xfrm>
            <a:off x="2682540" y="4195106"/>
            <a:ext cx="666518"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企業ロゴ</a:t>
            </a:r>
          </a:p>
        </p:txBody>
      </p:sp>
      <p:sp>
        <p:nvSpPr>
          <p:cNvPr id="19" name="テキスト ボックス 18">
            <a:extLst>
              <a:ext uri="{FF2B5EF4-FFF2-40B4-BE49-F238E27FC236}">
                <a16:creationId xmlns:a16="http://schemas.microsoft.com/office/drawing/2014/main" id="{3A274F74-59D9-4090-A8D0-7B144AF8B94F}"/>
              </a:ext>
            </a:extLst>
          </p:cNvPr>
          <p:cNvSpPr txBox="1"/>
          <p:nvPr/>
        </p:nvSpPr>
        <p:spPr>
          <a:xfrm>
            <a:off x="1552484" y="4833697"/>
            <a:ext cx="899564" cy="369332"/>
          </a:xfrm>
          <a:prstGeom prst="rect">
            <a:avLst/>
          </a:prstGeom>
          <a:noFill/>
        </p:spPr>
        <p:txBody>
          <a:bodyPr wrap="square" rtlCol="0">
            <a:spAutoFit/>
          </a:bodyPr>
          <a:lstStyle/>
          <a:p>
            <a:r>
              <a:rPr kumimoji="1" lang="ja-JP" altLang="en-US" dirty="0"/>
              <a:t>企業名</a:t>
            </a:r>
          </a:p>
        </p:txBody>
      </p:sp>
      <p:sp>
        <p:nvSpPr>
          <p:cNvPr id="20" name="テキスト ボックス 19">
            <a:extLst>
              <a:ext uri="{FF2B5EF4-FFF2-40B4-BE49-F238E27FC236}">
                <a16:creationId xmlns:a16="http://schemas.microsoft.com/office/drawing/2014/main" id="{7CABD6A4-77FF-49BC-A7DA-29409442BB14}"/>
              </a:ext>
            </a:extLst>
          </p:cNvPr>
          <p:cNvSpPr txBox="1"/>
          <p:nvPr/>
        </p:nvSpPr>
        <p:spPr>
          <a:xfrm>
            <a:off x="2568571" y="4832517"/>
            <a:ext cx="899564" cy="369332"/>
          </a:xfrm>
          <a:prstGeom prst="rect">
            <a:avLst/>
          </a:prstGeom>
          <a:noFill/>
        </p:spPr>
        <p:txBody>
          <a:bodyPr wrap="square" rtlCol="0">
            <a:spAutoFit/>
          </a:bodyPr>
          <a:lstStyle/>
          <a:p>
            <a:r>
              <a:rPr kumimoji="1" lang="ja-JP" altLang="en-US" dirty="0"/>
              <a:t>企業名</a:t>
            </a:r>
          </a:p>
        </p:txBody>
      </p:sp>
      <p:sp>
        <p:nvSpPr>
          <p:cNvPr id="21" name="正方形/長方形 20">
            <a:extLst>
              <a:ext uri="{FF2B5EF4-FFF2-40B4-BE49-F238E27FC236}">
                <a16:creationId xmlns:a16="http://schemas.microsoft.com/office/drawing/2014/main" id="{F0647888-516C-420F-8F35-BE87475F184D}"/>
              </a:ext>
            </a:extLst>
          </p:cNvPr>
          <p:cNvSpPr/>
          <p:nvPr/>
        </p:nvSpPr>
        <p:spPr>
          <a:xfrm>
            <a:off x="294949" y="3779393"/>
            <a:ext cx="3525520" cy="1524127"/>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23" name="直線矢印コネクタ 22">
            <a:extLst>
              <a:ext uri="{FF2B5EF4-FFF2-40B4-BE49-F238E27FC236}">
                <a16:creationId xmlns:a16="http://schemas.microsoft.com/office/drawing/2014/main" id="{A43F9925-12CC-4BF7-A7F3-626B6E043D73}"/>
              </a:ext>
            </a:extLst>
          </p:cNvPr>
          <p:cNvCxnSpPr/>
          <p:nvPr/>
        </p:nvCxnSpPr>
        <p:spPr>
          <a:xfrm flipH="1">
            <a:off x="2100552" y="3077970"/>
            <a:ext cx="176970" cy="7014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37E3BD39-8B2A-4CBB-9F92-8C5B27ECBE75}"/>
              </a:ext>
            </a:extLst>
          </p:cNvPr>
          <p:cNvSpPr txBox="1"/>
          <p:nvPr/>
        </p:nvSpPr>
        <p:spPr>
          <a:xfrm>
            <a:off x="6007821" y="709956"/>
            <a:ext cx="2666936" cy="30777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★記録証ロゴ表示</a:t>
            </a:r>
          </a:p>
        </p:txBody>
      </p:sp>
      <p:cxnSp>
        <p:nvCxnSpPr>
          <p:cNvPr id="25" name="直線矢印コネクタ 24">
            <a:extLst>
              <a:ext uri="{FF2B5EF4-FFF2-40B4-BE49-F238E27FC236}">
                <a16:creationId xmlns:a16="http://schemas.microsoft.com/office/drawing/2014/main" id="{807DC68C-8754-462D-AAD3-A7144DFBC4D4}"/>
              </a:ext>
            </a:extLst>
          </p:cNvPr>
          <p:cNvCxnSpPr>
            <a:cxnSpLocks/>
          </p:cNvCxnSpPr>
          <p:nvPr/>
        </p:nvCxnSpPr>
        <p:spPr>
          <a:xfrm flipH="1">
            <a:off x="3136979" y="2065072"/>
            <a:ext cx="683490" cy="17078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699C4434-4857-43BD-925E-D0D949C53EF6}"/>
              </a:ext>
            </a:extLst>
          </p:cNvPr>
          <p:cNvSpPr txBox="1"/>
          <p:nvPr/>
        </p:nvSpPr>
        <p:spPr>
          <a:xfrm>
            <a:off x="8739963" y="2483495"/>
            <a:ext cx="666518"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企業ロゴ</a:t>
            </a:r>
          </a:p>
        </p:txBody>
      </p:sp>
      <p:sp>
        <p:nvSpPr>
          <p:cNvPr id="28" name="正方形/長方形 27">
            <a:extLst>
              <a:ext uri="{FF2B5EF4-FFF2-40B4-BE49-F238E27FC236}">
                <a16:creationId xmlns:a16="http://schemas.microsoft.com/office/drawing/2014/main" id="{15B09C81-B5A4-47BA-AE73-411CB04646A6}"/>
              </a:ext>
            </a:extLst>
          </p:cNvPr>
          <p:cNvSpPr/>
          <p:nvPr/>
        </p:nvSpPr>
        <p:spPr>
          <a:xfrm>
            <a:off x="6500733" y="3996547"/>
            <a:ext cx="1468953" cy="122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a:extLst>
              <a:ext uri="{FF2B5EF4-FFF2-40B4-BE49-F238E27FC236}">
                <a16:creationId xmlns:a16="http://schemas.microsoft.com/office/drawing/2014/main" id="{2DE41DE9-3B00-48C4-9857-A55723680FC6}"/>
              </a:ext>
            </a:extLst>
          </p:cNvPr>
          <p:cNvCxnSpPr>
            <a:cxnSpLocks/>
          </p:cNvCxnSpPr>
          <p:nvPr/>
        </p:nvCxnSpPr>
        <p:spPr>
          <a:xfrm flipV="1">
            <a:off x="7969686" y="3008107"/>
            <a:ext cx="705071" cy="9884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A99EC780-7AC9-4E31-AC29-D18F78EA38E4}"/>
              </a:ext>
            </a:extLst>
          </p:cNvPr>
          <p:cNvSpPr txBox="1"/>
          <p:nvPr/>
        </p:nvSpPr>
        <p:spPr>
          <a:xfrm>
            <a:off x="3861059" y="4538529"/>
            <a:ext cx="2666936" cy="30777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★ゼッケン協賛</a:t>
            </a:r>
          </a:p>
        </p:txBody>
      </p:sp>
      <p:pic>
        <p:nvPicPr>
          <p:cNvPr id="22" name="図 21">
            <a:extLst>
              <a:ext uri="{FF2B5EF4-FFF2-40B4-BE49-F238E27FC236}">
                <a16:creationId xmlns:a16="http://schemas.microsoft.com/office/drawing/2014/main" id="{D2591D83-FF54-4E1E-8C62-4485966491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8730" y="4853036"/>
            <a:ext cx="2227288" cy="1858612"/>
          </a:xfrm>
          <a:prstGeom prst="rect">
            <a:avLst/>
          </a:prstGeom>
          <a:ln>
            <a:solidFill>
              <a:schemeClr val="tx1"/>
            </a:solidFill>
          </a:ln>
        </p:spPr>
      </p:pic>
      <p:sp>
        <p:nvSpPr>
          <p:cNvPr id="31" name="テキスト ボックス 30">
            <a:extLst>
              <a:ext uri="{FF2B5EF4-FFF2-40B4-BE49-F238E27FC236}">
                <a16:creationId xmlns:a16="http://schemas.microsoft.com/office/drawing/2014/main" id="{E501E2FC-54BF-4045-830D-EEECF8D60F2A}"/>
              </a:ext>
            </a:extLst>
          </p:cNvPr>
          <p:cNvSpPr txBox="1"/>
          <p:nvPr/>
        </p:nvSpPr>
        <p:spPr>
          <a:xfrm>
            <a:off x="3988730" y="4922824"/>
            <a:ext cx="2227288" cy="300082"/>
          </a:xfrm>
          <a:prstGeom prst="rect">
            <a:avLst/>
          </a:prstGeom>
          <a:solidFill>
            <a:srgbClr val="FFCCFF"/>
          </a:solidFill>
        </p:spPr>
        <p:txBody>
          <a:bodyPr vert="horz" wrap="square" rtlCol="0">
            <a:spAutoFit/>
          </a:bodyPr>
          <a:lstStyle/>
          <a:p>
            <a:r>
              <a:rPr kumimoji="1" lang="ja-JP" altLang="en-US" sz="1350" b="1" dirty="0">
                <a:latin typeface="UD デジタル 教科書体 NK-R" panose="02020400000000000000" pitchFamily="18" charset="-128"/>
                <a:ea typeface="UD デジタル 教科書体 NK-R" panose="02020400000000000000" pitchFamily="18" charset="-128"/>
              </a:rPr>
              <a:t>ふじみ野市ロードレース大会</a:t>
            </a:r>
          </a:p>
        </p:txBody>
      </p:sp>
      <p:sp>
        <p:nvSpPr>
          <p:cNvPr id="33" name="正方形/長方形 32">
            <a:extLst>
              <a:ext uri="{FF2B5EF4-FFF2-40B4-BE49-F238E27FC236}">
                <a16:creationId xmlns:a16="http://schemas.microsoft.com/office/drawing/2014/main" id="{50FFFBC4-B06D-4C0D-AC1F-26D1252A6534}"/>
              </a:ext>
            </a:extLst>
          </p:cNvPr>
          <p:cNvSpPr/>
          <p:nvPr/>
        </p:nvSpPr>
        <p:spPr>
          <a:xfrm>
            <a:off x="4015362" y="6304685"/>
            <a:ext cx="2174023" cy="402750"/>
          </a:xfrm>
          <a:prstGeom prst="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矢印コネクタ 33">
            <a:extLst>
              <a:ext uri="{FF2B5EF4-FFF2-40B4-BE49-F238E27FC236}">
                <a16:creationId xmlns:a16="http://schemas.microsoft.com/office/drawing/2014/main" id="{6E360455-9F6C-4587-8569-93F12775FB60}"/>
              </a:ext>
            </a:extLst>
          </p:cNvPr>
          <p:cNvCxnSpPr>
            <a:cxnSpLocks/>
          </p:cNvCxnSpPr>
          <p:nvPr/>
        </p:nvCxnSpPr>
        <p:spPr>
          <a:xfrm>
            <a:off x="4485416" y="4070468"/>
            <a:ext cx="125060" cy="3892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2EC573F9-CF2A-4478-BB07-4F3C1E70D74C}"/>
              </a:ext>
            </a:extLst>
          </p:cNvPr>
          <p:cNvSpPr txBox="1"/>
          <p:nvPr/>
        </p:nvSpPr>
        <p:spPr>
          <a:xfrm>
            <a:off x="4155744" y="3188620"/>
            <a:ext cx="666518"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企業ロゴ</a:t>
            </a:r>
          </a:p>
        </p:txBody>
      </p:sp>
      <p:sp>
        <p:nvSpPr>
          <p:cNvPr id="40" name="テキスト ボックス 39">
            <a:extLst>
              <a:ext uri="{FF2B5EF4-FFF2-40B4-BE49-F238E27FC236}">
                <a16:creationId xmlns:a16="http://schemas.microsoft.com/office/drawing/2014/main" id="{AB875ABE-93DE-4981-99E2-ADC487CFCFFD}"/>
              </a:ext>
            </a:extLst>
          </p:cNvPr>
          <p:cNvSpPr txBox="1"/>
          <p:nvPr/>
        </p:nvSpPr>
        <p:spPr>
          <a:xfrm>
            <a:off x="4914690" y="3327119"/>
            <a:ext cx="899564" cy="369332"/>
          </a:xfrm>
          <a:prstGeom prst="rect">
            <a:avLst/>
          </a:prstGeom>
          <a:noFill/>
        </p:spPr>
        <p:txBody>
          <a:bodyPr wrap="square" rtlCol="0">
            <a:spAutoFit/>
          </a:bodyPr>
          <a:lstStyle/>
          <a:p>
            <a:r>
              <a:rPr kumimoji="1" lang="ja-JP" altLang="en-US" dirty="0"/>
              <a:t>企業名</a:t>
            </a:r>
          </a:p>
        </p:txBody>
      </p:sp>
      <p:sp>
        <p:nvSpPr>
          <p:cNvPr id="41" name="正方形/長方形 40">
            <a:extLst>
              <a:ext uri="{FF2B5EF4-FFF2-40B4-BE49-F238E27FC236}">
                <a16:creationId xmlns:a16="http://schemas.microsoft.com/office/drawing/2014/main" id="{2601D3AC-AD18-410D-84E4-0888EF3198C3}"/>
              </a:ext>
            </a:extLst>
          </p:cNvPr>
          <p:cNvSpPr/>
          <p:nvPr/>
        </p:nvSpPr>
        <p:spPr>
          <a:xfrm>
            <a:off x="3988730" y="2972233"/>
            <a:ext cx="1886162" cy="10791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289B716D-E647-46E4-80D8-390D97539A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4627" y="4832517"/>
            <a:ext cx="2645397" cy="1663082"/>
          </a:xfrm>
          <a:prstGeom prst="rect">
            <a:avLst/>
          </a:prstGeom>
          <a:ln>
            <a:solidFill>
              <a:schemeClr val="tx1"/>
            </a:solidFill>
          </a:ln>
        </p:spPr>
      </p:pic>
      <p:sp>
        <p:nvSpPr>
          <p:cNvPr id="35" name="テキスト ボックス 34">
            <a:extLst>
              <a:ext uri="{FF2B5EF4-FFF2-40B4-BE49-F238E27FC236}">
                <a16:creationId xmlns:a16="http://schemas.microsoft.com/office/drawing/2014/main" id="{1F8D93C1-EE03-4B30-9AD4-6D31BAC314D9}"/>
              </a:ext>
            </a:extLst>
          </p:cNvPr>
          <p:cNvSpPr txBox="1"/>
          <p:nvPr/>
        </p:nvSpPr>
        <p:spPr>
          <a:xfrm>
            <a:off x="6418391" y="4553917"/>
            <a:ext cx="2666936" cy="30777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★ブース出店</a:t>
            </a:r>
          </a:p>
        </p:txBody>
      </p:sp>
    </p:spTree>
    <p:extLst>
      <p:ext uri="{BB962C8B-B14F-4D97-AF65-F5344CB8AC3E}">
        <p14:creationId xmlns:p14="http://schemas.microsoft.com/office/powerpoint/2010/main" val="45358708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545</TotalTime>
  <Words>284</Words>
  <Application>Microsoft Office PowerPoint</Application>
  <PresentationFormat>A4 210 x 297 mm</PresentationFormat>
  <Paragraphs>98</Paragraphs>
  <Slides>5</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UD デジタル 教科書体 NK-R</vt:lpstr>
      <vt:lpstr>游ゴシック</vt:lpstr>
      <vt:lpstr>游ゴシック Light</vt:lpstr>
      <vt:lpstr>Arial</vt:lpstr>
      <vt:lpstr>Calibri</vt:lpstr>
      <vt:lpstr>Calibri Light</vt:lpstr>
      <vt:lpstr>Office テーマ</vt:lpstr>
      <vt:lpstr>PowerPoint プレゼンテーション</vt:lpstr>
      <vt:lpstr>協賛事業者を募集します</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nw03070</dc:creator>
  <cp:lastModifiedBy>hw01092</cp:lastModifiedBy>
  <cp:revision>42</cp:revision>
  <cp:lastPrinted>2024-07-03T03:24:42Z</cp:lastPrinted>
  <dcterms:created xsi:type="dcterms:W3CDTF">2022-06-17T02:38:39Z</dcterms:created>
  <dcterms:modified xsi:type="dcterms:W3CDTF">2024-07-03T03:45:23Z</dcterms:modified>
</cp:coreProperties>
</file>